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notesMasterIdLst>
    <p:notesMasterId r:id="rId16"/>
  </p:notesMasterIdLst>
  <p:sldIdLst>
    <p:sldId id="256" r:id="rId2"/>
    <p:sldId id="274" r:id="rId3"/>
    <p:sldId id="265" r:id="rId4"/>
    <p:sldId id="262" r:id="rId5"/>
    <p:sldId id="270" r:id="rId6"/>
    <p:sldId id="258" r:id="rId7"/>
    <p:sldId id="268" r:id="rId8"/>
    <p:sldId id="259" r:id="rId9"/>
    <p:sldId id="266" r:id="rId10"/>
    <p:sldId id="269" r:id="rId11"/>
    <p:sldId id="263" r:id="rId12"/>
    <p:sldId id="264" r:id="rId13"/>
    <p:sldId id="260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33" autoAdjust="0"/>
  </p:normalViewPr>
  <p:slideViewPr>
    <p:cSldViewPr snapToGrid="0">
      <p:cViewPr varScale="1">
        <p:scale>
          <a:sx n="85" d="100"/>
          <a:sy n="85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lly Francis" userId="22c98067-d8ab-4086-a965-6d1a7076fc1f" providerId="ADAL" clId="{D9E44319-10B5-4CA9-A271-66CE90A68935}"/>
    <pc:docChg chg="undo custSel modSld">
      <pc:chgData name="Shelly Francis" userId="22c98067-d8ab-4086-a965-6d1a7076fc1f" providerId="ADAL" clId="{D9E44319-10B5-4CA9-A271-66CE90A68935}" dt="2023-01-18T12:43:31.768" v="405" actId="167"/>
      <pc:docMkLst>
        <pc:docMk/>
      </pc:docMkLst>
      <pc:sldChg chg="modSp mod">
        <pc:chgData name="Shelly Francis" userId="22c98067-d8ab-4086-a965-6d1a7076fc1f" providerId="ADAL" clId="{D9E44319-10B5-4CA9-A271-66CE90A68935}" dt="2023-01-18T11:49:44.419" v="4" actId="20577"/>
        <pc:sldMkLst>
          <pc:docMk/>
          <pc:sldMk cId="3837665149" sldId="256"/>
        </pc:sldMkLst>
        <pc:spChg chg="mod">
          <ac:chgData name="Shelly Francis" userId="22c98067-d8ab-4086-a965-6d1a7076fc1f" providerId="ADAL" clId="{D9E44319-10B5-4CA9-A271-66CE90A68935}" dt="2023-01-18T11:49:44.419" v="4" actId="20577"/>
          <ac:spMkLst>
            <pc:docMk/>
            <pc:sldMk cId="3837665149" sldId="256"/>
            <ac:spMk id="7" creationId="{55B42874-0011-DD9F-F1E6-AFE30AE9665F}"/>
          </ac:spMkLst>
        </pc:spChg>
      </pc:sldChg>
      <pc:sldChg chg="modSp mod">
        <pc:chgData name="Shelly Francis" userId="22c98067-d8ab-4086-a965-6d1a7076fc1f" providerId="ADAL" clId="{D9E44319-10B5-4CA9-A271-66CE90A68935}" dt="2023-01-18T11:58:39.038" v="271" actId="1076"/>
        <pc:sldMkLst>
          <pc:docMk/>
          <pc:sldMk cId="3045856673" sldId="259"/>
        </pc:sldMkLst>
        <pc:spChg chg="mod">
          <ac:chgData name="Shelly Francis" userId="22c98067-d8ab-4086-a965-6d1a7076fc1f" providerId="ADAL" clId="{D9E44319-10B5-4CA9-A271-66CE90A68935}" dt="2023-01-18T11:57:33.843" v="250" actId="20577"/>
          <ac:spMkLst>
            <pc:docMk/>
            <pc:sldMk cId="3045856673" sldId="259"/>
            <ac:spMk id="3" creationId="{ED1A4405-6600-210C-0053-09C3797D3797}"/>
          </ac:spMkLst>
        </pc:spChg>
        <pc:spChg chg="mod">
          <ac:chgData name="Shelly Francis" userId="22c98067-d8ab-4086-a965-6d1a7076fc1f" providerId="ADAL" clId="{D9E44319-10B5-4CA9-A271-66CE90A68935}" dt="2023-01-18T11:58:39.038" v="271" actId="1076"/>
          <ac:spMkLst>
            <pc:docMk/>
            <pc:sldMk cId="3045856673" sldId="259"/>
            <ac:spMk id="8" creationId="{5077777D-9E06-0C07-23C0-E2B68F262EF5}"/>
          </ac:spMkLst>
        </pc:spChg>
        <pc:picChg chg="mod">
          <ac:chgData name="Shelly Francis" userId="22c98067-d8ab-4086-a965-6d1a7076fc1f" providerId="ADAL" clId="{D9E44319-10B5-4CA9-A271-66CE90A68935}" dt="2023-01-18T11:57:48.036" v="251" actId="1076"/>
          <ac:picMkLst>
            <pc:docMk/>
            <pc:sldMk cId="3045856673" sldId="259"/>
            <ac:picMk id="8196" creationId="{25910DF5-7E4F-6F6C-47DC-A1E5F0EAAE91}"/>
          </ac:picMkLst>
        </pc:picChg>
      </pc:sldChg>
      <pc:sldChg chg="modSp mod">
        <pc:chgData name="Shelly Francis" userId="22c98067-d8ab-4086-a965-6d1a7076fc1f" providerId="ADAL" clId="{D9E44319-10B5-4CA9-A271-66CE90A68935}" dt="2023-01-18T12:43:31.768" v="405" actId="167"/>
        <pc:sldMkLst>
          <pc:docMk/>
          <pc:sldMk cId="556014310" sldId="260"/>
        </pc:sldMkLst>
        <pc:picChg chg="mod">
          <ac:chgData name="Shelly Francis" userId="22c98067-d8ab-4086-a965-6d1a7076fc1f" providerId="ADAL" clId="{D9E44319-10B5-4CA9-A271-66CE90A68935}" dt="2023-01-18T12:43:16.666" v="402" actId="1076"/>
          <ac:picMkLst>
            <pc:docMk/>
            <pc:sldMk cId="556014310" sldId="260"/>
            <ac:picMk id="7" creationId="{0835F094-4E47-63BC-2A5B-8545B1A0DDBB}"/>
          </ac:picMkLst>
        </pc:picChg>
        <pc:picChg chg="mod">
          <ac:chgData name="Shelly Francis" userId="22c98067-d8ab-4086-a965-6d1a7076fc1f" providerId="ADAL" clId="{D9E44319-10B5-4CA9-A271-66CE90A68935}" dt="2023-01-18T12:43:25.262" v="404" actId="1076"/>
          <ac:picMkLst>
            <pc:docMk/>
            <pc:sldMk cId="556014310" sldId="260"/>
            <ac:picMk id="9218" creationId="{3E4BB5CF-98F9-2E72-C27C-9AE7F8277D8A}"/>
          </ac:picMkLst>
        </pc:picChg>
        <pc:picChg chg="mod">
          <ac:chgData name="Shelly Francis" userId="22c98067-d8ab-4086-a965-6d1a7076fc1f" providerId="ADAL" clId="{D9E44319-10B5-4CA9-A271-66CE90A68935}" dt="2023-01-18T12:43:31.768" v="405" actId="167"/>
          <ac:picMkLst>
            <pc:docMk/>
            <pc:sldMk cId="556014310" sldId="260"/>
            <ac:picMk id="9222" creationId="{6F42EBB1-665B-FFE8-AE1B-591D8A21E63E}"/>
          </ac:picMkLst>
        </pc:picChg>
        <pc:cxnChg chg="mod">
          <ac:chgData name="Shelly Francis" userId="22c98067-d8ab-4086-a965-6d1a7076fc1f" providerId="ADAL" clId="{D9E44319-10B5-4CA9-A271-66CE90A68935}" dt="2023-01-18T12:43:16.666" v="402" actId="1076"/>
          <ac:cxnSpMkLst>
            <pc:docMk/>
            <pc:sldMk cId="556014310" sldId="260"/>
            <ac:cxnSpMk id="22" creationId="{33AE7C83-FFA5-EC4D-090C-06B12E258857}"/>
          </ac:cxnSpMkLst>
        </pc:cxnChg>
        <pc:cxnChg chg="mod">
          <ac:chgData name="Shelly Francis" userId="22c98067-d8ab-4086-a965-6d1a7076fc1f" providerId="ADAL" clId="{D9E44319-10B5-4CA9-A271-66CE90A68935}" dt="2023-01-18T12:43:25.262" v="404" actId="1076"/>
          <ac:cxnSpMkLst>
            <pc:docMk/>
            <pc:sldMk cId="556014310" sldId="260"/>
            <ac:cxnSpMk id="23" creationId="{72A517AC-BCD7-39BA-A9A8-AF1546DD1A32}"/>
          </ac:cxnSpMkLst>
        </pc:cxnChg>
        <pc:cxnChg chg="mod">
          <ac:chgData name="Shelly Francis" userId="22c98067-d8ab-4086-a965-6d1a7076fc1f" providerId="ADAL" clId="{D9E44319-10B5-4CA9-A271-66CE90A68935}" dt="2023-01-18T12:43:19.569" v="403" actId="1076"/>
          <ac:cxnSpMkLst>
            <pc:docMk/>
            <pc:sldMk cId="556014310" sldId="260"/>
            <ac:cxnSpMk id="26" creationId="{3A0AA7C4-6319-217B-0AEB-C9A0919B7122}"/>
          </ac:cxnSpMkLst>
        </pc:cxnChg>
      </pc:sldChg>
      <pc:sldChg chg="modSp mod">
        <pc:chgData name="Shelly Francis" userId="22c98067-d8ab-4086-a965-6d1a7076fc1f" providerId="ADAL" clId="{D9E44319-10B5-4CA9-A271-66CE90A68935}" dt="2023-01-18T11:52:35.626" v="11" actId="20577"/>
        <pc:sldMkLst>
          <pc:docMk/>
          <pc:sldMk cId="799884919" sldId="262"/>
        </pc:sldMkLst>
        <pc:spChg chg="mod">
          <ac:chgData name="Shelly Francis" userId="22c98067-d8ab-4086-a965-6d1a7076fc1f" providerId="ADAL" clId="{D9E44319-10B5-4CA9-A271-66CE90A68935}" dt="2023-01-18T11:52:35.626" v="11" actId="20577"/>
          <ac:spMkLst>
            <pc:docMk/>
            <pc:sldMk cId="799884919" sldId="262"/>
            <ac:spMk id="6" creationId="{B6FC0892-AA47-BA39-AD80-B090FC574D28}"/>
          </ac:spMkLst>
        </pc:spChg>
      </pc:sldChg>
      <pc:sldChg chg="modSp mod">
        <pc:chgData name="Shelly Francis" userId="22c98067-d8ab-4086-a965-6d1a7076fc1f" providerId="ADAL" clId="{D9E44319-10B5-4CA9-A271-66CE90A68935}" dt="2023-01-18T12:43:06.836" v="401" actId="1440"/>
        <pc:sldMkLst>
          <pc:docMk/>
          <pc:sldMk cId="4096986575" sldId="264"/>
        </pc:sldMkLst>
        <pc:spChg chg="mod">
          <ac:chgData name="Shelly Francis" userId="22c98067-d8ab-4086-a965-6d1a7076fc1f" providerId="ADAL" clId="{D9E44319-10B5-4CA9-A271-66CE90A68935}" dt="2023-01-18T12:42:27.565" v="396" actId="20577"/>
          <ac:spMkLst>
            <pc:docMk/>
            <pc:sldMk cId="4096986575" sldId="264"/>
            <ac:spMk id="18" creationId="{E4458961-5079-C3A6-5EE8-21F514EB34A0}"/>
          </ac:spMkLst>
        </pc:spChg>
        <pc:spChg chg="mod">
          <ac:chgData name="Shelly Francis" userId="22c98067-d8ab-4086-a965-6d1a7076fc1f" providerId="ADAL" clId="{D9E44319-10B5-4CA9-A271-66CE90A68935}" dt="2023-01-18T12:42:31.896" v="397" actId="1076"/>
          <ac:spMkLst>
            <pc:docMk/>
            <pc:sldMk cId="4096986575" sldId="264"/>
            <ac:spMk id="19" creationId="{72C2AC28-57BA-0ED8-C634-2853AF2AE457}"/>
          </ac:spMkLst>
        </pc:spChg>
        <pc:picChg chg="mod">
          <ac:chgData name="Shelly Francis" userId="22c98067-d8ab-4086-a965-6d1a7076fc1f" providerId="ADAL" clId="{D9E44319-10B5-4CA9-A271-66CE90A68935}" dt="2023-01-18T12:43:06.836" v="401" actId="1440"/>
          <ac:picMkLst>
            <pc:docMk/>
            <pc:sldMk cId="4096986575" sldId="264"/>
            <ac:picMk id="5" creationId="{AE30877D-5F57-070D-B50D-07AB4E6AB0A2}"/>
          </ac:picMkLst>
        </pc:picChg>
        <pc:picChg chg="mod modCrop">
          <ac:chgData name="Shelly Francis" userId="22c98067-d8ab-4086-a965-6d1a7076fc1f" providerId="ADAL" clId="{D9E44319-10B5-4CA9-A271-66CE90A68935}" dt="2023-01-18T12:43:05.050" v="400" actId="1440"/>
          <ac:picMkLst>
            <pc:docMk/>
            <pc:sldMk cId="4096986575" sldId="264"/>
            <ac:picMk id="13" creationId="{E19F12E5-414F-6BDC-B83B-7132BF052A2C}"/>
          </ac:picMkLst>
        </pc:picChg>
      </pc:sldChg>
      <pc:sldChg chg="modSp mod">
        <pc:chgData name="Shelly Francis" userId="22c98067-d8ab-4086-a965-6d1a7076fc1f" providerId="ADAL" clId="{D9E44319-10B5-4CA9-A271-66CE90A68935}" dt="2023-01-18T11:50:05.017" v="6" actId="1076"/>
        <pc:sldMkLst>
          <pc:docMk/>
          <pc:sldMk cId="2350556127" sldId="265"/>
        </pc:sldMkLst>
        <pc:spChg chg="mod">
          <ac:chgData name="Shelly Francis" userId="22c98067-d8ab-4086-a965-6d1a7076fc1f" providerId="ADAL" clId="{D9E44319-10B5-4CA9-A271-66CE90A68935}" dt="2023-01-18T11:50:05.017" v="6" actId="1076"/>
          <ac:spMkLst>
            <pc:docMk/>
            <pc:sldMk cId="2350556127" sldId="265"/>
            <ac:spMk id="13" creationId="{DCD48B4B-D243-05AF-4F8A-BA56A9DC9BF0}"/>
          </ac:spMkLst>
        </pc:spChg>
      </pc:sldChg>
      <pc:sldChg chg="addSp delSp modSp mod">
        <pc:chgData name="Shelly Francis" userId="22c98067-d8ab-4086-a965-6d1a7076fc1f" providerId="ADAL" clId="{D9E44319-10B5-4CA9-A271-66CE90A68935}" dt="2023-01-18T12:40:04.445" v="327" actId="14100"/>
        <pc:sldMkLst>
          <pc:docMk/>
          <pc:sldMk cId="4247619761" sldId="266"/>
        </pc:sldMkLst>
        <pc:spChg chg="mod">
          <ac:chgData name="Shelly Francis" userId="22c98067-d8ab-4086-a965-6d1a7076fc1f" providerId="ADAL" clId="{D9E44319-10B5-4CA9-A271-66CE90A68935}" dt="2023-01-18T12:00:14.483" v="289" actId="20577"/>
          <ac:spMkLst>
            <pc:docMk/>
            <pc:sldMk cId="4247619761" sldId="266"/>
            <ac:spMk id="10" creationId="{AAFDEB78-B527-D07D-044A-68894C8F0610}"/>
          </ac:spMkLst>
        </pc:spChg>
        <pc:spChg chg="mod">
          <ac:chgData name="Shelly Francis" userId="22c98067-d8ab-4086-a965-6d1a7076fc1f" providerId="ADAL" clId="{D9E44319-10B5-4CA9-A271-66CE90A68935}" dt="2023-01-18T12:00:21.291" v="297"/>
          <ac:spMkLst>
            <pc:docMk/>
            <pc:sldMk cId="4247619761" sldId="266"/>
            <ac:spMk id="15" creationId="{6FD9E88A-FE26-2C5B-7B58-150750299FBB}"/>
          </ac:spMkLst>
        </pc:spChg>
        <pc:picChg chg="add del mod modCrop">
          <ac:chgData name="Shelly Francis" userId="22c98067-d8ab-4086-a965-6d1a7076fc1f" providerId="ADAL" clId="{D9E44319-10B5-4CA9-A271-66CE90A68935}" dt="2023-01-18T12:39:59.262" v="321"/>
          <ac:picMkLst>
            <pc:docMk/>
            <pc:sldMk cId="4247619761" sldId="266"/>
            <ac:picMk id="22" creationId="{6742BD84-7D88-E53B-8A9E-8A6B6BBDAA0B}"/>
          </ac:picMkLst>
        </pc:picChg>
        <pc:cxnChg chg="add del mod">
          <ac:chgData name="Shelly Francis" userId="22c98067-d8ab-4086-a965-6d1a7076fc1f" providerId="ADAL" clId="{D9E44319-10B5-4CA9-A271-66CE90A68935}" dt="2023-01-18T12:39:59.984" v="323" actId="478"/>
          <ac:cxnSpMkLst>
            <pc:docMk/>
            <pc:sldMk cId="4247619761" sldId="266"/>
            <ac:cxnSpMk id="4" creationId="{A34F557D-A082-FD10-8280-407B2712E880}"/>
          </ac:cxnSpMkLst>
        </pc:cxnChg>
        <pc:cxnChg chg="add del mod">
          <ac:chgData name="Shelly Francis" userId="22c98067-d8ab-4086-a965-6d1a7076fc1f" providerId="ADAL" clId="{D9E44319-10B5-4CA9-A271-66CE90A68935}" dt="2023-01-18T12:40:00.345" v="324" actId="478"/>
          <ac:cxnSpMkLst>
            <pc:docMk/>
            <pc:sldMk cId="4247619761" sldId="266"/>
            <ac:cxnSpMk id="6" creationId="{69969D9C-9479-F540-675E-9793C8863410}"/>
          </ac:cxnSpMkLst>
        </pc:cxnChg>
        <pc:cxnChg chg="add del mod">
          <ac:chgData name="Shelly Francis" userId="22c98067-d8ab-4086-a965-6d1a7076fc1f" providerId="ADAL" clId="{D9E44319-10B5-4CA9-A271-66CE90A68935}" dt="2023-01-18T12:39:59.591" v="322" actId="478"/>
          <ac:cxnSpMkLst>
            <pc:docMk/>
            <pc:sldMk cId="4247619761" sldId="266"/>
            <ac:cxnSpMk id="11" creationId="{E1BCB26A-A8A6-AE71-724A-535139C4EA60}"/>
          </ac:cxnSpMkLst>
        </pc:cxnChg>
        <pc:cxnChg chg="add del mod">
          <ac:chgData name="Shelly Francis" userId="22c98067-d8ab-4086-a965-6d1a7076fc1f" providerId="ADAL" clId="{D9E44319-10B5-4CA9-A271-66CE90A68935}" dt="2023-01-18T12:40:04.445" v="327" actId="14100"/>
          <ac:cxnSpMkLst>
            <pc:docMk/>
            <pc:sldMk cId="4247619761" sldId="266"/>
            <ac:cxnSpMk id="13" creationId="{927021AB-88AD-8DB5-9868-E485F27D0FFC}"/>
          </ac:cxnSpMkLst>
        </pc:cxnChg>
      </pc:sldChg>
      <pc:sldChg chg="modSp mod">
        <pc:chgData name="Shelly Francis" userId="22c98067-d8ab-4086-a965-6d1a7076fc1f" providerId="ADAL" clId="{D9E44319-10B5-4CA9-A271-66CE90A68935}" dt="2023-01-18T12:41:07.556" v="393" actId="1076"/>
        <pc:sldMkLst>
          <pc:docMk/>
          <pc:sldMk cId="4018084600" sldId="269"/>
        </pc:sldMkLst>
        <pc:spChg chg="mod">
          <ac:chgData name="Shelly Francis" userId="22c98067-d8ab-4086-a965-6d1a7076fc1f" providerId="ADAL" clId="{D9E44319-10B5-4CA9-A271-66CE90A68935}" dt="2023-01-18T12:41:07.556" v="393" actId="1076"/>
          <ac:spMkLst>
            <pc:docMk/>
            <pc:sldMk cId="4018084600" sldId="269"/>
            <ac:spMk id="19" creationId="{4C98A071-0ECC-59A1-215D-C9AAF5973CA3}"/>
          </ac:spMkLst>
        </pc:spChg>
        <pc:spChg chg="mod">
          <ac:chgData name="Shelly Francis" userId="22c98067-d8ab-4086-a965-6d1a7076fc1f" providerId="ADAL" clId="{D9E44319-10B5-4CA9-A271-66CE90A68935}" dt="2023-01-18T12:40:55.263" v="391" actId="27636"/>
          <ac:spMkLst>
            <pc:docMk/>
            <pc:sldMk cId="4018084600" sldId="269"/>
            <ac:spMk id="20" creationId="{FF90E807-A3DA-37EC-95C4-458E84EE840F}"/>
          </ac:spMkLst>
        </pc:spChg>
      </pc:sldChg>
      <pc:sldChg chg="addSp modSp mod">
        <pc:chgData name="Shelly Francis" userId="22c98067-d8ab-4086-a965-6d1a7076fc1f" providerId="ADAL" clId="{D9E44319-10B5-4CA9-A271-66CE90A68935}" dt="2023-01-18T11:55:34.337" v="244" actId="14100"/>
        <pc:sldMkLst>
          <pc:docMk/>
          <pc:sldMk cId="4229642683" sldId="270"/>
        </pc:sldMkLst>
        <pc:spChg chg="mod">
          <ac:chgData name="Shelly Francis" userId="22c98067-d8ab-4086-a965-6d1a7076fc1f" providerId="ADAL" clId="{D9E44319-10B5-4CA9-A271-66CE90A68935}" dt="2023-01-18T11:54:57.797" v="239" actId="1035"/>
          <ac:spMkLst>
            <pc:docMk/>
            <pc:sldMk cId="4229642683" sldId="270"/>
            <ac:spMk id="2" creationId="{85EB8FA7-55B5-6DB3-D88A-56F485AF13E1}"/>
          </ac:spMkLst>
        </pc:spChg>
        <pc:spChg chg="add mod">
          <ac:chgData name="Shelly Francis" userId="22c98067-d8ab-4086-a965-6d1a7076fc1f" providerId="ADAL" clId="{D9E44319-10B5-4CA9-A271-66CE90A68935}" dt="2023-01-18T11:55:34.337" v="244" actId="14100"/>
          <ac:spMkLst>
            <pc:docMk/>
            <pc:sldMk cId="4229642683" sldId="270"/>
            <ac:spMk id="3" creationId="{73AD00B0-C5C2-13EF-9D2A-FCC09E1BA055}"/>
          </ac:spMkLst>
        </pc:spChg>
        <pc:spChg chg="mod">
          <ac:chgData name="Shelly Francis" userId="22c98067-d8ab-4086-a965-6d1a7076fc1f" providerId="ADAL" clId="{D9E44319-10B5-4CA9-A271-66CE90A68935}" dt="2023-01-18T11:55:01.587" v="241" actId="1035"/>
          <ac:spMkLst>
            <pc:docMk/>
            <pc:sldMk cId="4229642683" sldId="270"/>
            <ac:spMk id="6" creationId="{B6FC0892-AA47-BA39-AD80-B090FC574D28}"/>
          </ac:spMkLst>
        </pc:spChg>
        <pc:picChg chg="mod">
          <ac:chgData name="Shelly Francis" userId="22c98067-d8ab-4086-a965-6d1a7076fc1f" providerId="ADAL" clId="{D9E44319-10B5-4CA9-A271-66CE90A68935}" dt="2023-01-18T11:54:46.883" v="225" actId="1036"/>
          <ac:picMkLst>
            <pc:docMk/>
            <pc:sldMk cId="4229642683" sldId="270"/>
            <ac:picMk id="4" creationId="{C291250F-3B40-B56D-B712-E9696E3F3487}"/>
          </ac:picMkLst>
        </pc:picChg>
        <pc:picChg chg="mod">
          <ac:chgData name="Shelly Francis" userId="22c98067-d8ab-4086-a965-6d1a7076fc1f" providerId="ADAL" clId="{D9E44319-10B5-4CA9-A271-66CE90A68935}" dt="2023-01-18T11:54:52.997" v="234" actId="1035"/>
          <ac:picMkLst>
            <pc:docMk/>
            <pc:sldMk cId="4229642683" sldId="270"/>
            <ac:picMk id="9" creationId="{8801F136-0928-4D44-7A92-E091CC8A7D09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00D0AF-F227-434F-A4E6-AC55705DC5CC}" type="doc">
      <dgm:prSet loTypeId="urn:microsoft.com/office/officeart/2008/layout/RadialCluster" loCatId="relationship" qsTypeId="urn:microsoft.com/office/officeart/2005/8/quickstyle/simple2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001FE356-9198-4BFD-939D-C38CDC314001}">
      <dgm:prSet phldrT="[Text]" custT="1"/>
      <dgm:spPr/>
      <dgm:t>
        <a:bodyPr lIns="0" tIns="0" rIns="0" bIns="0"/>
        <a:lstStyle/>
        <a:p>
          <a:r>
            <a:rPr lang="en-US" sz="1600" b="1" dirty="0"/>
            <a:t>Augmentations</a:t>
          </a:r>
        </a:p>
      </dgm:t>
    </dgm:pt>
    <dgm:pt modelId="{75872602-A825-4E55-8D10-5B168BA06129}" type="parTrans" cxnId="{78588A8C-328A-4D3D-ADBF-9E898A37AF2C}">
      <dgm:prSet/>
      <dgm:spPr/>
      <dgm:t>
        <a:bodyPr/>
        <a:lstStyle/>
        <a:p>
          <a:endParaRPr lang="en-US" sz="1600"/>
        </a:p>
      </dgm:t>
    </dgm:pt>
    <dgm:pt modelId="{36264EAC-3FCE-489C-854A-1B3BEC3DD897}" type="sibTrans" cxnId="{78588A8C-328A-4D3D-ADBF-9E898A37AF2C}">
      <dgm:prSet/>
      <dgm:spPr/>
      <dgm:t>
        <a:bodyPr/>
        <a:lstStyle/>
        <a:p>
          <a:endParaRPr lang="en-US" sz="1600"/>
        </a:p>
      </dgm:t>
    </dgm:pt>
    <dgm:pt modelId="{81E7897B-EB2B-40F4-9F98-0EBDED245AE4}">
      <dgm:prSet phldrT="[Text]" custT="1"/>
      <dgm:spPr/>
      <dgm:t>
        <a:bodyPr/>
        <a:lstStyle/>
        <a:p>
          <a:r>
            <a:rPr lang="en-US" sz="1600" dirty="0"/>
            <a:t>Age</a:t>
          </a:r>
        </a:p>
      </dgm:t>
    </dgm:pt>
    <dgm:pt modelId="{9B156AA7-43B8-424E-9B62-1BF8BBA73BE3}" type="parTrans" cxnId="{E4797835-8092-4016-8227-BC32886F6F14}">
      <dgm:prSet/>
      <dgm:spPr/>
      <dgm:t>
        <a:bodyPr/>
        <a:lstStyle/>
        <a:p>
          <a:endParaRPr lang="en-US" sz="1600"/>
        </a:p>
      </dgm:t>
    </dgm:pt>
    <dgm:pt modelId="{0F797744-B94D-4C7C-B93F-57FB0400F7D4}" type="sibTrans" cxnId="{E4797835-8092-4016-8227-BC32886F6F14}">
      <dgm:prSet/>
      <dgm:spPr/>
      <dgm:t>
        <a:bodyPr/>
        <a:lstStyle/>
        <a:p>
          <a:endParaRPr lang="en-US" sz="1600"/>
        </a:p>
      </dgm:t>
    </dgm:pt>
    <dgm:pt modelId="{526DBAA0-6529-4331-AD4E-6F608B324D53}">
      <dgm:prSet phldrT="[Text]" custT="1"/>
      <dgm:spPr/>
      <dgm:t>
        <a:bodyPr/>
        <a:lstStyle/>
        <a:p>
          <a:r>
            <a:rPr lang="en-US" sz="1600" dirty="0"/>
            <a:t>Hair color / style</a:t>
          </a:r>
        </a:p>
      </dgm:t>
    </dgm:pt>
    <dgm:pt modelId="{9CA89532-76CA-494F-98C2-B74B72B431C0}" type="parTrans" cxnId="{34C7006A-8ADE-46CA-BD8C-489E6E9E9152}">
      <dgm:prSet/>
      <dgm:spPr/>
      <dgm:t>
        <a:bodyPr/>
        <a:lstStyle/>
        <a:p>
          <a:endParaRPr lang="en-US" sz="1600"/>
        </a:p>
      </dgm:t>
    </dgm:pt>
    <dgm:pt modelId="{5243A6CE-E973-4C82-96BA-B69D36428427}" type="sibTrans" cxnId="{34C7006A-8ADE-46CA-BD8C-489E6E9E9152}">
      <dgm:prSet/>
      <dgm:spPr/>
      <dgm:t>
        <a:bodyPr/>
        <a:lstStyle/>
        <a:p>
          <a:endParaRPr lang="en-US" sz="1600"/>
        </a:p>
      </dgm:t>
    </dgm:pt>
    <dgm:pt modelId="{CC36F83D-2CC2-4095-9BD3-D05FBAA6D47A}">
      <dgm:prSet phldrT="[Text]" custT="1"/>
      <dgm:spPr/>
      <dgm:t>
        <a:bodyPr/>
        <a:lstStyle/>
        <a:p>
          <a:r>
            <a:rPr lang="en-US" sz="1600" dirty="0"/>
            <a:t>accessories</a:t>
          </a:r>
        </a:p>
      </dgm:t>
    </dgm:pt>
    <dgm:pt modelId="{313C98D7-7393-49AC-A784-085D2F9422E4}" type="parTrans" cxnId="{60F15ABA-E3F3-4D8B-BC0D-73BBA773191C}">
      <dgm:prSet/>
      <dgm:spPr/>
      <dgm:t>
        <a:bodyPr/>
        <a:lstStyle/>
        <a:p>
          <a:endParaRPr lang="en-US" sz="1600"/>
        </a:p>
      </dgm:t>
    </dgm:pt>
    <dgm:pt modelId="{F168E964-3429-446B-BEAE-18E8D1DA6DFE}" type="sibTrans" cxnId="{60F15ABA-E3F3-4D8B-BC0D-73BBA773191C}">
      <dgm:prSet/>
      <dgm:spPr/>
      <dgm:t>
        <a:bodyPr/>
        <a:lstStyle/>
        <a:p>
          <a:endParaRPr lang="en-US" sz="1600"/>
        </a:p>
      </dgm:t>
    </dgm:pt>
    <dgm:pt modelId="{A2D2FD39-66AD-4FD3-9685-F08650C49BB4}">
      <dgm:prSet phldrT="[Text]" custT="1"/>
      <dgm:spPr/>
      <dgm:t>
        <a:bodyPr/>
        <a:lstStyle/>
        <a:p>
          <a:r>
            <a:rPr lang="en-US" sz="1600" dirty="0"/>
            <a:t>Eye-glasses</a:t>
          </a:r>
        </a:p>
      </dgm:t>
    </dgm:pt>
    <dgm:pt modelId="{3E2BBA5B-E7F9-4FA0-AF74-A0DF700E4EEC}" type="parTrans" cxnId="{A65B8822-EA9F-4BF7-8A9E-6B3685E9492A}">
      <dgm:prSet/>
      <dgm:spPr/>
      <dgm:t>
        <a:bodyPr/>
        <a:lstStyle/>
        <a:p>
          <a:endParaRPr lang="en-US" sz="1600"/>
        </a:p>
      </dgm:t>
    </dgm:pt>
    <dgm:pt modelId="{8B9738AE-8D95-4462-BAB6-EC62A359AE78}" type="sibTrans" cxnId="{A65B8822-EA9F-4BF7-8A9E-6B3685E9492A}">
      <dgm:prSet/>
      <dgm:spPr/>
      <dgm:t>
        <a:bodyPr/>
        <a:lstStyle/>
        <a:p>
          <a:endParaRPr lang="en-US" sz="1600"/>
        </a:p>
      </dgm:t>
    </dgm:pt>
    <dgm:pt modelId="{E59FF825-6D4E-45DF-A048-55DB026DA62C}">
      <dgm:prSet phldrT="[Text]" custT="1"/>
      <dgm:spPr/>
      <dgm:t>
        <a:bodyPr/>
        <a:lstStyle/>
        <a:p>
          <a:r>
            <a:rPr lang="en-US" sz="1600" dirty="0"/>
            <a:t>Noise</a:t>
          </a:r>
        </a:p>
      </dgm:t>
    </dgm:pt>
    <dgm:pt modelId="{56E043D8-05D7-4D3D-9897-EDB7B1080E1F}" type="parTrans" cxnId="{64A64975-31E5-4557-980F-465A018E8058}">
      <dgm:prSet/>
      <dgm:spPr/>
      <dgm:t>
        <a:bodyPr/>
        <a:lstStyle/>
        <a:p>
          <a:endParaRPr lang="en-US" sz="1600"/>
        </a:p>
      </dgm:t>
    </dgm:pt>
    <dgm:pt modelId="{29AAD37C-B3DB-467A-A62E-F27A8DD55DCA}" type="sibTrans" cxnId="{64A64975-31E5-4557-980F-465A018E8058}">
      <dgm:prSet/>
      <dgm:spPr/>
      <dgm:t>
        <a:bodyPr/>
        <a:lstStyle/>
        <a:p>
          <a:endParaRPr lang="en-US" sz="1600"/>
        </a:p>
      </dgm:t>
    </dgm:pt>
    <dgm:pt modelId="{E2BB11D1-9EBD-409D-A0C1-43883428586D}">
      <dgm:prSet phldrT="[Text]" custT="1"/>
      <dgm:spPr/>
      <dgm:t>
        <a:bodyPr/>
        <a:lstStyle/>
        <a:p>
          <a:r>
            <a:rPr lang="en-US" sz="1600" dirty="0"/>
            <a:t>Color jitter</a:t>
          </a:r>
        </a:p>
      </dgm:t>
    </dgm:pt>
    <dgm:pt modelId="{D40F6DA9-F851-48F6-947F-CBC63DD3B600}" type="parTrans" cxnId="{CE66B7AA-FAAA-49F6-905C-5E606154615B}">
      <dgm:prSet/>
      <dgm:spPr/>
      <dgm:t>
        <a:bodyPr/>
        <a:lstStyle/>
        <a:p>
          <a:endParaRPr lang="en-US"/>
        </a:p>
      </dgm:t>
    </dgm:pt>
    <dgm:pt modelId="{A081806D-D6CD-4328-AA44-1119C59F3EBD}" type="sibTrans" cxnId="{CE66B7AA-FAAA-49F6-905C-5E606154615B}">
      <dgm:prSet/>
      <dgm:spPr/>
      <dgm:t>
        <a:bodyPr/>
        <a:lstStyle/>
        <a:p>
          <a:endParaRPr lang="en-US"/>
        </a:p>
      </dgm:t>
    </dgm:pt>
    <dgm:pt modelId="{BECDF598-4CF2-4A7C-8F0A-F0F2F8536FCF}">
      <dgm:prSet phldrT="[Text]" custT="1"/>
      <dgm:spPr/>
      <dgm:t>
        <a:bodyPr/>
        <a:lstStyle/>
        <a:p>
          <a:r>
            <a:rPr lang="en-US" sz="1600" dirty="0"/>
            <a:t>Manual patches</a:t>
          </a:r>
        </a:p>
      </dgm:t>
    </dgm:pt>
    <dgm:pt modelId="{2C4A24D0-64A4-4295-B567-780FD769EEAF}" type="parTrans" cxnId="{8DEC01AB-0E54-476B-97B0-C9AFD56088C1}">
      <dgm:prSet/>
      <dgm:spPr/>
      <dgm:t>
        <a:bodyPr/>
        <a:lstStyle/>
        <a:p>
          <a:endParaRPr lang="en-US"/>
        </a:p>
      </dgm:t>
    </dgm:pt>
    <dgm:pt modelId="{1888E64C-1A0E-48E9-AFE2-85E1DAEF164F}" type="sibTrans" cxnId="{8DEC01AB-0E54-476B-97B0-C9AFD56088C1}">
      <dgm:prSet/>
      <dgm:spPr/>
      <dgm:t>
        <a:bodyPr/>
        <a:lstStyle/>
        <a:p>
          <a:endParaRPr lang="en-US"/>
        </a:p>
      </dgm:t>
    </dgm:pt>
    <dgm:pt modelId="{B7593E4D-E7F8-4EF4-8245-B3EE14B45082}" type="pres">
      <dgm:prSet presAssocID="{1C00D0AF-F227-434F-A4E6-AC55705DC5CC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95669EC0-6A97-47B3-8690-E488A84EF396}" type="pres">
      <dgm:prSet presAssocID="{001FE356-9198-4BFD-939D-C38CDC314001}" presName="singleCycle" presStyleCnt="0"/>
      <dgm:spPr/>
    </dgm:pt>
    <dgm:pt modelId="{A1B37800-EFD0-4590-A769-2438430D412D}" type="pres">
      <dgm:prSet presAssocID="{001FE356-9198-4BFD-939D-C38CDC314001}" presName="singleCenter" presStyleLbl="node1" presStyleIdx="0" presStyleCnt="8" custScaleX="147041" custScaleY="147041">
        <dgm:presLayoutVars>
          <dgm:chMax val="7"/>
          <dgm:chPref val="7"/>
        </dgm:presLayoutVars>
      </dgm:prSet>
      <dgm:spPr/>
    </dgm:pt>
    <dgm:pt modelId="{2D10EAEF-298F-4357-A41E-57200C60AC97}" type="pres">
      <dgm:prSet presAssocID="{9B156AA7-43B8-424E-9B62-1BF8BBA73BE3}" presName="Name56" presStyleLbl="parChTrans1D2" presStyleIdx="0" presStyleCnt="7"/>
      <dgm:spPr/>
    </dgm:pt>
    <dgm:pt modelId="{D0890620-7143-46E9-9E06-388111D6B928}" type="pres">
      <dgm:prSet presAssocID="{81E7897B-EB2B-40F4-9F98-0EBDED245AE4}" presName="text0" presStyleLbl="node1" presStyleIdx="1" presStyleCnt="8">
        <dgm:presLayoutVars>
          <dgm:bulletEnabled val="1"/>
        </dgm:presLayoutVars>
      </dgm:prSet>
      <dgm:spPr/>
    </dgm:pt>
    <dgm:pt modelId="{85696F51-7D6E-41C3-A6F5-7865FE44D22D}" type="pres">
      <dgm:prSet presAssocID="{9CA89532-76CA-494F-98C2-B74B72B431C0}" presName="Name56" presStyleLbl="parChTrans1D2" presStyleIdx="1" presStyleCnt="7"/>
      <dgm:spPr/>
    </dgm:pt>
    <dgm:pt modelId="{2E7C2C76-7198-48E7-B6FE-FF1BEC5BB7A9}" type="pres">
      <dgm:prSet presAssocID="{526DBAA0-6529-4331-AD4E-6F608B324D53}" presName="text0" presStyleLbl="node1" presStyleIdx="2" presStyleCnt="8">
        <dgm:presLayoutVars>
          <dgm:bulletEnabled val="1"/>
        </dgm:presLayoutVars>
      </dgm:prSet>
      <dgm:spPr/>
    </dgm:pt>
    <dgm:pt modelId="{7AF6DEC5-B023-49C1-9336-004BEFFF4022}" type="pres">
      <dgm:prSet presAssocID="{313C98D7-7393-49AC-A784-085D2F9422E4}" presName="Name56" presStyleLbl="parChTrans1D2" presStyleIdx="2" presStyleCnt="7"/>
      <dgm:spPr/>
    </dgm:pt>
    <dgm:pt modelId="{F37CCFB0-C2F6-4EBD-B599-EAFCF8ECE9F1}" type="pres">
      <dgm:prSet presAssocID="{CC36F83D-2CC2-4095-9BD3-D05FBAA6D47A}" presName="text0" presStyleLbl="node1" presStyleIdx="3" presStyleCnt="8">
        <dgm:presLayoutVars>
          <dgm:bulletEnabled val="1"/>
        </dgm:presLayoutVars>
      </dgm:prSet>
      <dgm:spPr/>
    </dgm:pt>
    <dgm:pt modelId="{5E243D9A-F4FF-45FF-8D32-359A4EA94FB9}" type="pres">
      <dgm:prSet presAssocID="{3E2BBA5B-E7F9-4FA0-AF74-A0DF700E4EEC}" presName="Name56" presStyleLbl="parChTrans1D2" presStyleIdx="3" presStyleCnt="7"/>
      <dgm:spPr/>
    </dgm:pt>
    <dgm:pt modelId="{8C9F7E3B-490E-4B23-A035-76131D17EFA9}" type="pres">
      <dgm:prSet presAssocID="{A2D2FD39-66AD-4FD3-9685-F08650C49BB4}" presName="text0" presStyleLbl="node1" presStyleIdx="4" presStyleCnt="8">
        <dgm:presLayoutVars>
          <dgm:bulletEnabled val="1"/>
        </dgm:presLayoutVars>
      </dgm:prSet>
      <dgm:spPr/>
    </dgm:pt>
    <dgm:pt modelId="{D38D4A4C-DEC2-4101-9546-C9C003954F03}" type="pres">
      <dgm:prSet presAssocID="{56E043D8-05D7-4D3D-9897-EDB7B1080E1F}" presName="Name56" presStyleLbl="parChTrans1D2" presStyleIdx="4" presStyleCnt="7"/>
      <dgm:spPr/>
    </dgm:pt>
    <dgm:pt modelId="{DB707C59-B2C6-494C-AE3F-C5BABF830841}" type="pres">
      <dgm:prSet presAssocID="{E59FF825-6D4E-45DF-A048-55DB026DA62C}" presName="text0" presStyleLbl="node1" presStyleIdx="5" presStyleCnt="8">
        <dgm:presLayoutVars>
          <dgm:bulletEnabled val="1"/>
        </dgm:presLayoutVars>
      </dgm:prSet>
      <dgm:spPr/>
    </dgm:pt>
    <dgm:pt modelId="{578ECC56-EABC-459C-8397-91E775040810}" type="pres">
      <dgm:prSet presAssocID="{D40F6DA9-F851-48F6-947F-CBC63DD3B600}" presName="Name56" presStyleLbl="parChTrans1D2" presStyleIdx="5" presStyleCnt="7"/>
      <dgm:spPr/>
    </dgm:pt>
    <dgm:pt modelId="{ED6C3ED9-988D-438B-BA87-BE4A0A12D0CB}" type="pres">
      <dgm:prSet presAssocID="{E2BB11D1-9EBD-409D-A0C1-43883428586D}" presName="text0" presStyleLbl="node1" presStyleIdx="6" presStyleCnt="8">
        <dgm:presLayoutVars>
          <dgm:bulletEnabled val="1"/>
        </dgm:presLayoutVars>
      </dgm:prSet>
      <dgm:spPr/>
    </dgm:pt>
    <dgm:pt modelId="{CBA51854-57F8-4B9A-9699-3014C8E55D85}" type="pres">
      <dgm:prSet presAssocID="{2C4A24D0-64A4-4295-B567-780FD769EEAF}" presName="Name56" presStyleLbl="parChTrans1D2" presStyleIdx="6" presStyleCnt="7"/>
      <dgm:spPr/>
    </dgm:pt>
    <dgm:pt modelId="{1F529766-3CAD-47B2-95EA-C4FECEFF8024}" type="pres">
      <dgm:prSet presAssocID="{BECDF598-4CF2-4A7C-8F0A-F0F2F8536FCF}" presName="text0" presStyleLbl="node1" presStyleIdx="7" presStyleCnt="8">
        <dgm:presLayoutVars>
          <dgm:bulletEnabled val="1"/>
        </dgm:presLayoutVars>
      </dgm:prSet>
      <dgm:spPr/>
    </dgm:pt>
  </dgm:ptLst>
  <dgm:cxnLst>
    <dgm:cxn modelId="{3870A209-C091-44F6-8447-C975E831E5BD}" type="presOf" srcId="{A2D2FD39-66AD-4FD3-9685-F08650C49BB4}" destId="{8C9F7E3B-490E-4B23-A035-76131D17EFA9}" srcOrd="0" destOrd="0" presId="urn:microsoft.com/office/officeart/2008/layout/RadialCluster"/>
    <dgm:cxn modelId="{A65B8822-EA9F-4BF7-8A9E-6B3685E9492A}" srcId="{001FE356-9198-4BFD-939D-C38CDC314001}" destId="{A2D2FD39-66AD-4FD3-9685-F08650C49BB4}" srcOrd="3" destOrd="0" parTransId="{3E2BBA5B-E7F9-4FA0-AF74-A0DF700E4EEC}" sibTransId="{8B9738AE-8D95-4462-BAB6-EC62A359AE78}"/>
    <dgm:cxn modelId="{A45F472F-1E39-4D63-B2F3-32D92968255B}" type="presOf" srcId="{E2BB11D1-9EBD-409D-A0C1-43883428586D}" destId="{ED6C3ED9-988D-438B-BA87-BE4A0A12D0CB}" srcOrd="0" destOrd="0" presId="urn:microsoft.com/office/officeart/2008/layout/RadialCluster"/>
    <dgm:cxn modelId="{8D228E32-41B4-404C-A4BB-3037EAA7E805}" type="presOf" srcId="{1C00D0AF-F227-434F-A4E6-AC55705DC5CC}" destId="{B7593E4D-E7F8-4EF4-8245-B3EE14B45082}" srcOrd="0" destOrd="0" presId="urn:microsoft.com/office/officeart/2008/layout/RadialCluster"/>
    <dgm:cxn modelId="{E4797835-8092-4016-8227-BC32886F6F14}" srcId="{001FE356-9198-4BFD-939D-C38CDC314001}" destId="{81E7897B-EB2B-40F4-9F98-0EBDED245AE4}" srcOrd="0" destOrd="0" parTransId="{9B156AA7-43B8-424E-9B62-1BF8BBA73BE3}" sibTransId="{0F797744-B94D-4C7C-B93F-57FB0400F7D4}"/>
    <dgm:cxn modelId="{F8929261-8D11-4407-9964-4C96FF8E7584}" type="presOf" srcId="{3E2BBA5B-E7F9-4FA0-AF74-A0DF700E4EEC}" destId="{5E243D9A-F4FF-45FF-8D32-359A4EA94FB9}" srcOrd="0" destOrd="0" presId="urn:microsoft.com/office/officeart/2008/layout/RadialCluster"/>
    <dgm:cxn modelId="{C2EA5A67-A82A-4363-8C76-0ED1BE31AE47}" type="presOf" srcId="{9B156AA7-43B8-424E-9B62-1BF8BBA73BE3}" destId="{2D10EAEF-298F-4357-A41E-57200C60AC97}" srcOrd="0" destOrd="0" presId="urn:microsoft.com/office/officeart/2008/layout/RadialCluster"/>
    <dgm:cxn modelId="{34C7006A-8ADE-46CA-BD8C-489E6E9E9152}" srcId="{001FE356-9198-4BFD-939D-C38CDC314001}" destId="{526DBAA0-6529-4331-AD4E-6F608B324D53}" srcOrd="1" destOrd="0" parTransId="{9CA89532-76CA-494F-98C2-B74B72B431C0}" sibTransId="{5243A6CE-E973-4C82-96BA-B69D36428427}"/>
    <dgm:cxn modelId="{CF7CC44F-F8ED-44EB-BB0B-AEABBBCDB657}" type="presOf" srcId="{BECDF598-4CF2-4A7C-8F0A-F0F2F8536FCF}" destId="{1F529766-3CAD-47B2-95EA-C4FECEFF8024}" srcOrd="0" destOrd="0" presId="urn:microsoft.com/office/officeart/2008/layout/RadialCluster"/>
    <dgm:cxn modelId="{64A64975-31E5-4557-980F-465A018E8058}" srcId="{001FE356-9198-4BFD-939D-C38CDC314001}" destId="{E59FF825-6D4E-45DF-A048-55DB026DA62C}" srcOrd="4" destOrd="0" parTransId="{56E043D8-05D7-4D3D-9897-EDB7B1080E1F}" sibTransId="{29AAD37C-B3DB-467A-A62E-F27A8DD55DCA}"/>
    <dgm:cxn modelId="{0F2DEF55-228C-42D4-9B6C-51299625077C}" type="presOf" srcId="{E59FF825-6D4E-45DF-A048-55DB026DA62C}" destId="{DB707C59-B2C6-494C-AE3F-C5BABF830841}" srcOrd="0" destOrd="0" presId="urn:microsoft.com/office/officeart/2008/layout/RadialCluster"/>
    <dgm:cxn modelId="{78588A8C-328A-4D3D-ADBF-9E898A37AF2C}" srcId="{1C00D0AF-F227-434F-A4E6-AC55705DC5CC}" destId="{001FE356-9198-4BFD-939D-C38CDC314001}" srcOrd="0" destOrd="0" parTransId="{75872602-A825-4E55-8D10-5B168BA06129}" sibTransId="{36264EAC-3FCE-489C-854A-1B3BEC3DD897}"/>
    <dgm:cxn modelId="{CC771C95-637B-447F-B0F5-27E52F66D8FC}" type="presOf" srcId="{526DBAA0-6529-4331-AD4E-6F608B324D53}" destId="{2E7C2C76-7198-48E7-B6FE-FF1BEC5BB7A9}" srcOrd="0" destOrd="0" presId="urn:microsoft.com/office/officeart/2008/layout/RadialCluster"/>
    <dgm:cxn modelId="{23B8069E-D0C2-4F23-BE99-FE53999FA548}" type="presOf" srcId="{001FE356-9198-4BFD-939D-C38CDC314001}" destId="{A1B37800-EFD0-4590-A769-2438430D412D}" srcOrd="0" destOrd="0" presId="urn:microsoft.com/office/officeart/2008/layout/RadialCluster"/>
    <dgm:cxn modelId="{B86E14A0-DEA8-46DE-A726-83E868461233}" type="presOf" srcId="{D40F6DA9-F851-48F6-947F-CBC63DD3B600}" destId="{578ECC56-EABC-459C-8397-91E775040810}" srcOrd="0" destOrd="0" presId="urn:microsoft.com/office/officeart/2008/layout/RadialCluster"/>
    <dgm:cxn modelId="{CE66B7AA-FAAA-49F6-905C-5E606154615B}" srcId="{001FE356-9198-4BFD-939D-C38CDC314001}" destId="{E2BB11D1-9EBD-409D-A0C1-43883428586D}" srcOrd="5" destOrd="0" parTransId="{D40F6DA9-F851-48F6-947F-CBC63DD3B600}" sibTransId="{A081806D-D6CD-4328-AA44-1119C59F3EBD}"/>
    <dgm:cxn modelId="{8DEC01AB-0E54-476B-97B0-C9AFD56088C1}" srcId="{001FE356-9198-4BFD-939D-C38CDC314001}" destId="{BECDF598-4CF2-4A7C-8F0A-F0F2F8536FCF}" srcOrd="6" destOrd="0" parTransId="{2C4A24D0-64A4-4295-B567-780FD769EEAF}" sibTransId="{1888E64C-1A0E-48E9-AFE2-85E1DAEF164F}"/>
    <dgm:cxn modelId="{A87B56AD-51B9-4BED-BE47-51BA06E97576}" type="presOf" srcId="{CC36F83D-2CC2-4095-9BD3-D05FBAA6D47A}" destId="{F37CCFB0-C2F6-4EBD-B599-EAFCF8ECE9F1}" srcOrd="0" destOrd="0" presId="urn:microsoft.com/office/officeart/2008/layout/RadialCluster"/>
    <dgm:cxn modelId="{9FE74FAF-3F31-4A3C-BDEE-ACA14678C094}" type="presOf" srcId="{56E043D8-05D7-4D3D-9897-EDB7B1080E1F}" destId="{D38D4A4C-DEC2-4101-9546-C9C003954F03}" srcOrd="0" destOrd="0" presId="urn:microsoft.com/office/officeart/2008/layout/RadialCluster"/>
    <dgm:cxn modelId="{60F15ABA-E3F3-4D8B-BC0D-73BBA773191C}" srcId="{001FE356-9198-4BFD-939D-C38CDC314001}" destId="{CC36F83D-2CC2-4095-9BD3-D05FBAA6D47A}" srcOrd="2" destOrd="0" parTransId="{313C98D7-7393-49AC-A784-085D2F9422E4}" sibTransId="{F168E964-3429-446B-BEAE-18E8D1DA6DFE}"/>
    <dgm:cxn modelId="{348E5CC2-6883-41DE-ADA8-547590FF64F1}" type="presOf" srcId="{9CA89532-76CA-494F-98C2-B74B72B431C0}" destId="{85696F51-7D6E-41C3-A6F5-7865FE44D22D}" srcOrd="0" destOrd="0" presId="urn:microsoft.com/office/officeart/2008/layout/RadialCluster"/>
    <dgm:cxn modelId="{A7A08BC2-F598-43C4-99CE-2D3F3C525F02}" type="presOf" srcId="{81E7897B-EB2B-40F4-9F98-0EBDED245AE4}" destId="{D0890620-7143-46E9-9E06-388111D6B928}" srcOrd="0" destOrd="0" presId="urn:microsoft.com/office/officeart/2008/layout/RadialCluster"/>
    <dgm:cxn modelId="{6AD54FF1-9AB3-4428-A1F2-D9EF15A0B5AA}" type="presOf" srcId="{2C4A24D0-64A4-4295-B567-780FD769EEAF}" destId="{CBA51854-57F8-4B9A-9699-3014C8E55D85}" srcOrd="0" destOrd="0" presId="urn:microsoft.com/office/officeart/2008/layout/RadialCluster"/>
    <dgm:cxn modelId="{56765EFB-7E8F-4A08-842F-2D477A976F41}" type="presOf" srcId="{313C98D7-7393-49AC-A784-085D2F9422E4}" destId="{7AF6DEC5-B023-49C1-9336-004BEFFF4022}" srcOrd="0" destOrd="0" presId="urn:microsoft.com/office/officeart/2008/layout/RadialCluster"/>
    <dgm:cxn modelId="{60F5B6B1-158B-4BAC-89CD-3DCF0A83DAC7}" type="presParOf" srcId="{B7593E4D-E7F8-4EF4-8245-B3EE14B45082}" destId="{95669EC0-6A97-47B3-8690-E488A84EF396}" srcOrd="0" destOrd="0" presId="urn:microsoft.com/office/officeart/2008/layout/RadialCluster"/>
    <dgm:cxn modelId="{CDC80972-5E44-4F5F-B943-C5713FAC3CEA}" type="presParOf" srcId="{95669EC0-6A97-47B3-8690-E488A84EF396}" destId="{A1B37800-EFD0-4590-A769-2438430D412D}" srcOrd="0" destOrd="0" presId="urn:microsoft.com/office/officeart/2008/layout/RadialCluster"/>
    <dgm:cxn modelId="{DBC10252-7A43-4A47-8087-56F35BD93481}" type="presParOf" srcId="{95669EC0-6A97-47B3-8690-E488A84EF396}" destId="{2D10EAEF-298F-4357-A41E-57200C60AC97}" srcOrd="1" destOrd="0" presId="urn:microsoft.com/office/officeart/2008/layout/RadialCluster"/>
    <dgm:cxn modelId="{89EEDEC6-E402-4A36-9051-73B8B2985FA6}" type="presParOf" srcId="{95669EC0-6A97-47B3-8690-E488A84EF396}" destId="{D0890620-7143-46E9-9E06-388111D6B928}" srcOrd="2" destOrd="0" presId="urn:microsoft.com/office/officeart/2008/layout/RadialCluster"/>
    <dgm:cxn modelId="{19C92402-2CC2-4164-B79F-13176739E26C}" type="presParOf" srcId="{95669EC0-6A97-47B3-8690-E488A84EF396}" destId="{85696F51-7D6E-41C3-A6F5-7865FE44D22D}" srcOrd="3" destOrd="0" presId="urn:microsoft.com/office/officeart/2008/layout/RadialCluster"/>
    <dgm:cxn modelId="{ED12C8DD-DAA3-4A33-94D8-86540FEDCC5B}" type="presParOf" srcId="{95669EC0-6A97-47B3-8690-E488A84EF396}" destId="{2E7C2C76-7198-48E7-B6FE-FF1BEC5BB7A9}" srcOrd="4" destOrd="0" presId="urn:microsoft.com/office/officeart/2008/layout/RadialCluster"/>
    <dgm:cxn modelId="{65C11F51-6156-47ED-800F-00BCE48461C3}" type="presParOf" srcId="{95669EC0-6A97-47B3-8690-E488A84EF396}" destId="{7AF6DEC5-B023-49C1-9336-004BEFFF4022}" srcOrd="5" destOrd="0" presId="urn:microsoft.com/office/officeart/2008/layout/RadialCluster"/>
    <dgm:cxn modelId="{0BC82A25-D317-4F3E-84E7-0B55CE8A60E8}" type="presParOf" srcId="{95669EC0-6A97-47B3-8690-E488A84EF396}" destId="{F37CCFB0-C2F6-4EBD-B599-EAFCF8ECE9F1}" srcOrd="6" destOrd="0" presId="urn:microsoft.com/office/officeart/2008/layout/RadialCluster"/>
    <dgm:cxn modelId="{544D661B-A126-4C35-9F8E-8739A2AC7F77}" type="presParOf" srcId="{95669EC0-6A97-47B3-8690-E488A84EF396}" destId="{5E243D9A-F4FF-45FF-8D32-359A4EA94FB9}" srcOrd="7" destOrd="0" presId="urn:microsoft.com/office/officeart/2008/layout/RadialCluster"/>
    <dgm:cxn modelId="{CC9B1C50-E65A-4681-9396-1C656F2E53CA}" type="presParOf" srcId="{95669EC0-6A97-47B3-8690-E488A84EF396}" destId="{8C9F7E3B-490E-4B23-A035-76131D17EFA9}" srcOrd="8" destOrd="0" presId="urn:microsoft.com/office/officeart/2008/layout/RadialCluster"/>
    <dgm:cxn modelId="{2E9A77C3-ACE5-48D2-A5DE-B65810EE206D}" type="presParOf" srcId="{95669EC0-6A97-47B3-8690-E488A84EF396}" destId="{D38D4A4C-DEC2-4101-9546-C9C003954F03}" srcOrd="9" destOrd="0" presId="urn:microsoft.com/office/officeart/2008/layout/RadialCluster"/>
    <dgm:cxn modelId="{E76DABFC-476A-4753-BFAF-B2B5A2D55D10}" type="presParOf" srcId="{95669EC0-6A97-47B3-8690-E488A84EF396}" destId="{DB707C59-B2C6-494C-AE3F-C5BABF830841}" srcOrd="10" destOrd="0" presId="urn:microsoft.com/office/officeart/2008/layout/RadialCluster"/>
    <dgm:cxn modelId="{99160449-67FA-4F2B-B81C-8DD5A9556590}" type="presParOf" srcId="{95669EC0-6A97-47B3-8690-E488A84EF396}" destId="{578ECC56-EABC-459C-8397-91E775040810}" srcOrd="11" destOrd="0" presId="urn:microsoft.com/office/officeart/2008/layout/RadialCluster"/>
    <dgm:cxn modelId="{E4D44C0B-27A4-45F5-BD87-49D43D3DEEFD}" type="presParOf" srcId="{95669EC0-6A97-47B3-8690-E488A84EF396}" destId="{ED6C3ED9-988D-438B-BA87-BE4A0A12D0CB}" srcOrd="12" destOrd="0" presId="urn:microsoft.com/office/officeart/2008/layout/RadialCluster"/>
    <dgm:cxn modelId="{EE22AFA4-C88F-4E58-87A1-DAE9BE97812D}" type="presParOf" srcId="{95669EC0-6A97-47B3-8690-E488A84EF396}" destId="{CBA51854-57F8-4B9A-9699-3014C8E55D85}" srcOrd="13" destOrd="0" presId="urn:microsoft.com/office/officeart/2008/layout/RadialCluster"/>
    <dgm:cxn modelId="{6A34527D-8D61-4316-8AF3-040CC3DFF3C3}" type="presParOf" srcId="{95669EC0-6A97-47B3-8690-E488A84EF396}" destId="{1F529766-3CAD-47B2-95EA-C4FECEFF8024}" srcOrd="14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B37800-EFD0-4590-A769-2438430D412D}">
      <dsp:nvSpPr>
        <dsp:cNvPr id="0" name=""/>
        <dsp:cNvSpPr/>
      </dsp:nvSpPr>
      <dsp:spPr>
        <a:xfrm>
          <a:off x="1777529" y="1309923"/>
          <a:ext cx="1927901" cy="1927901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Augmentations</a:t>
          </a:r>
        </a:p>
      </dsp:txBody>
      <dsp:txXfrm>
        <a:off x="1871641" y="1404035"/>
        <a:ext cx="1739677" cy="1739677"/>
      </dsp:txXfrm>
    </dsp:sp>
    <dsp:sp modelId="{2D10EAEF-298F-4357-A41E-57200C60AC97}">
      <dsp:nvSpPr>
        <dsp:cNvPr id="0" name=""/>
        <dsp:cNvSpPr/>
      </dsp:nvSpPr>
      <dsp:spPr>
        <a:xfrm rot="16200000">
          <a:off x="2547855" y="1116298"/>
          <a:ext cx="38724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87249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890620-7143-46E9-9E06-388111D6B928}">
      <dsp:nvSpPr>
        <dsp:cNvPr id="0" name=""/>
        <dsp:cNvSpPr/>
      </dsp:nvSpPr>
      <dsp:spPr>
        <a:xfrm>
          <a:off x="2302250" y="44215"/>
          <a:ext cx="878458" cy="878458"/>
        </a:xfrm>
        <a:prstGeom prst="roundRect">
          <a:avLst/>
        </a:prstGeom>
        <a:solidFill>
          <a:schemeClr val="accent1">
            <a:shade val="50000"/>
            <a:hueOff val="100623"/>
            <a:satOff val="-2451"/>
            <a:lumOff val="1072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Age</a:t>
          </a:r>
        </a:p>
      </dsp:txBody>
      <dsp:txXfrm>
        <a:off x="2345133" y="87098"/>
        <a:ext cx="792692" cy="792692"/>
      </dsp:txXfrm>
    </dsp:sp>
    <dsp:sp modelId="{85696F51-7D6E-41C3-A6F5-7865FE44D22D}">
      <dsp:nvSpPr>
        <dsp:cNvPr id="0" name=""/>
        <dsp:cNvSpPr/>
      </dsp:nvSpPr>
      <dsp:spPr>
        <a:xfrm rot="8485714">
          <a:off x="3701594" y="1506490"/>
          <a:ext cx="430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305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7C2C76-7198-48E7-B6FE-FF1BEC5BB7A9}">
      <dsp:nvSpPr>
        <dsp:cNvPr id="0" name=""/>
        <dsp:cNvSpPr/>
      </dsp:nvSpPr>
      <dsp:spPr>
        <a:xfrm>
          <a:off x="3702064" y="718330"/>
          <a:ext cx="878458" cy="878458"/>
        </a:xfrm>
        <a:prstGeom prst="roundRect">
          <a:avLst/>
        </a:prstGeom>
        <a:solidFill>
          <a:schemeClr val="accent1">
            <a:shade val="50000"/>
            <a:hueOff val="201247"/>
            <a:satOff val="-4901"/>
            <a:lumOff val="2144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Hair color / style</a:t>
          </a:r>
        </a:p>
      </dsp:txBody>
      <dsp:txXfrm>
        <a:off x="3744947" y="761213"/>
        <a:ext cx="792692" cy="792692"/>
      </dsp:txXfrm>
    </dsp:sp>
    <dsp:sp modelId="{7AF6DEC5-B023-49C1-9336-004BEFFF4022}">
      <dsp:nvSpPr>
        <dsp:cNvPr id="0" name=""/>
        <dsp:cNvSpPr/>
      </dsp:nvSpPr>
      <dsp:spPr>
        <a:xfrm rot="771429">
          <a:off x="3701028" y="2532959"/>
          <a:ext cx="35116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51163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7CCFB0-C2F6-4EBD-B599-EAFCF8ECE9F1}">
      <dsp:nvSpPr>
        <dsp:cNvPr id="0" name=""/>
        <dsp:cNvSpPr/>
      </dsp:nvSpPr>
      <dsp:spPr>
        <a:xfrm>
          <a:off x="4047789" y="2233052"/>
          <a:ext cx="878458" cy="878458"/>
        </a:xfrm>
        <a:prstGeom prst="roundRect">
          <a:avLst/>
        </a:prstGeom>
        <a:solidFill>
          <a:schemeClr val="accent1">
            <a:shade val="50000"/>
            <a:hueOff val="301870"/>
            <a:satOff val="-7352"/>
            <a:lumOff val="3217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accessories</a:t>
          </a:r>
        </a:p>
      </dsp:txBody>
      <dsp:txXfrm>
        <a:off x="4090672" y="2275935"/>
        <a:ext cx="792692" cy="792692"/>
      </dsp:txXfrm>
    </dsp:sp>
    <dsp:sp modelId="{5E243D9A-F4FF-45FF-8D32-359A4EA94FB9}">
      <dsp:nvSpPr>
        <dsp:cNvPr id="0" name=""/>
        <dsp:cNvSpPr/>
      </dsp:nvSpPr>
      <dsp:spPr>
        <a:xfrm rot="3857143">
          <a:off x="3139736" y="3342794"/>
          <a:ext cx="23301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33016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9F7E3B-490E-4B23-A035-76131D17EFA9}">
      <dsp:nvSpPr>
        <dsp:cNvPr id="0" name=""/>
        <dsp:cNvSpPr/>
      </dsp:nvSpPr>
      <dsp:spPr>
        <a:xfrm>
          <a:off x="3079088" y="3447765"/>
          <a:ext cx="878458" cy="878458"/>
        </a:xfrm>
        <a:prstGeom prst="roundRect">
          <a:avLst/>
        </a:prstGeom>
        <a:solidFill>
          <a:schemeClr val="accent1">
            <a:shade val="50000"/>
            <a:hueOff val="402493"/>
            <a:satOff val="-9802"/>
            <a:lumOff val="4289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Eye-glasses</a:t>
          </a:r>
        </a:p>
      </dsp:txBody>
      <dsp:txXfrm>
        <a:off x="3121971" y="3490648"/>
        <a:ext cx="792692" cy="792692"/>
      </dsp:txXfrm>
    </dsp:sp>
    <dsp:sp modelId="{D38D4A4C-DEC2-4101-9546-C9C003954F03}">
      <dsp:nvSpPr>
        <dsp:cNvPr id="0" name=""/>
        <dsp:cNvSpPr/>
      </dsp:nvSpPr>
      <dsp:spPr>
        <a:xfrm rot="6942857">
          <a:off x="2110206" y="3342794"/>
          <a:ext cx="23301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33016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707C59-B2C6-494C-AE3F-C5BABF830841}">
      <dsp:nvSpPr>
        <dsp:cNvPr id="0" name=""/>
        <dsp:cNvSpPr/>
      </dsp:nvSpPr>
      <dsp:spPr>
        <a:xfrm>
          <a:off x="1525412" y="3447765"/>
          <a:ext cx="878458" cy="878458"/>
        </a:xfrm>
        <a:prstGeom prst="roundRect">
          <a:avLst/>
        </a:prstGeom>
        <a:solidFill>
          <a:schemeClr val="accent1">
            <a:shade val="50000"/>
            <a:hueOff val="301870"/>
            <a:satOff val="-7352"/>
            <a:lumOff val="3217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Noise</a:t>
          </a:r>
        </a:p>
      </dsp:txBody>
      <dsp:txXfrm>
        <a:off x="1568295" y="3490648"/>
        <a:ext cx="792692" cy="792692"/>
      </dsp:txXfrm>
    </dsp:sp>
    <dsp:sp modelId="{578ECC56-EABC-459C-8397-91E775040810}">
      <dsp:nvSpPr>
        <dsp:cNvPr id="0" name=""/>
        <dsp:cNvSpPr/>
      </dsp:nvSpPr>
      <dsp:spPr>
        <a:xfrm rot="10028571">
          <a:off x="1430767" y="2532959"/>
          <a:ext cx="35116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51163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6C3ED9-988D-438B-BA87-BE4A0A12D0CB}">
      <dsp:nvSpPr>
        <dsp:cNvPr id="0" name=""/>
        <dsp:cNvSpPr/>
      </dsp:nvSpPr>
      <dsp:spPr>
        <a:xfrm>
          <a:off x="556711" y="2233052"/>
          <a:ext cx="878458" cy="878458"/>
        </a:xfrm>
        <a:prstGeom prst="roundRect">
          <a:avLst/>
        </a:prstGeom>
        <a:solidFill>
          <a:schemeClr val="accent1">
            <a:shade val="50000"/>
            <a:hueOff val="201247"/>
            <a:satOff val="-4901"/>
            <a:lumOff val="2144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Color jitter</a:t>
          </a:r>
        </a:p>
      </dsp:txBody>
      <dsp:txXfrm>
        <a:off x="599594" y="2275935"/>
        <a:ext cx="792692" cy="792692"/>
      </dsp:txXfrm>
    </dsp:sp>
    <dsp:sp modelId="{CBA51854-57F8-4B9A-9699-3014C8E55D85}">
      <dsp:nvSpPr>
        <dsp:cNvPr id="0" name=""/>
        <dsp:cNvSpPr/>
      </dsp:nvSpPr>
      <dsp:spPr>
        <a:xfrm rot="2314286">
          <a:off x="1777059" y="1506490"/>
          <a:ext cx="430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305" y="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529766-3CAD-47B2-95EA-C4FECEFF8024}">
      <dsp:nvSpPr>
        <dsp:cNvPr id="0" name=""/>
        <dsp:cNvSpPr/>
      </dsp:nvSpPr>
      <dsp:spPr>
        <a:xfrm>
          <a:off x="902437" y="718330"/>
          <a:ext cx="878458" cy="878458"/>
        </a:xfrm>
        <a:prstGeom prst="roundRect">
          <a:avLst/>
        </a:prstGeom>
        <a:solidFill>
          <a:schemeClr val="accent1">
            <a:shade val="50000"/>
            <a:hueOff val="100623"/>
            <a:satOff val="-2451"/>
            <a:lumOff val="1072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Manual patches</a:t>
          </a:r>
        </a:p>
      </dsp:txBody>
      <dsp:txXfrm>
        <a:off x="945320" y="761213"/>
        <a:ext cx="792692" cy="792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BEDAF4-C5F1-4D58-A702-432980359C92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9966D-4FA8-4F9D-A878-77682D475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663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9966D-4FA8-4F9D-A878-77682D47507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807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sz="1200" b="0" i="0" dirty="0">
                <a:solidFill>
                  <a:srgbClr val="292929"/>
                </a:solidFill>
                <a:effectLst/>
                <a:latin typeface="source-serif-pro"/>
              </a:rPr>
              <a:t>The discriminator has two tasks – to distinguish if the input is real or fake and to classify correctly the target domain – what we want to change</a:t>
            </a:r>
          </a:p>
          <a:p>
            <a:pPr>
              <a:buFont typeface="+mj-lt"/>
              <a:buAutoNum type="arabicPeriod"/>
            </a:pPr>
            <a:r>
              <a:rPr lang="en-US" sz="1200" b="0" i="0" dirty="0">
                <a:solidFill>
                  <a:srgbClr val="292929"/>
                </a:solidFill>
                <a:effectLst/>
                <a:latin typeface="source-serif-pro"/>
              </a:rPr>
              <a:t>The generator has three tasks – generate an image that looks real, that looks like it belongs to the target domain and to be cycle consistency .</a:t>
            </a:r>
          </a:p>
          <a:p>
            <a:pPr>
              <a:buFont typeface="+mj-lt"/>
              <a:buAutoNum type="arabicPeriod"/>
            </a:pPr>
            <a:endParaRPr lang="en-US" sz="12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>
              <a:buFont typeface="+mj-lt"/>
              <a:buAutoNum type="arabicPeriod"/>
            </a:pPr>
            <a:endParaRPr lang="en-US" sz="12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>
              <a:buFont typeface="+mj-lt"/>
              <a:buAutoNum type="arabicPeriod"/>
            </a:pPr>
            <a:r>
              <a:rPr lang="en-US" sz="1200" b="0" i="0" dirty="0">
                <a:solidFill>
                  <a:srgbClr val="292929"/>
                </a:solidFill>
                <a:effectLst/>
                <a:latin typeface="source-serif-pro"/>
              </a:rPr>
              <a:t>G takes in as input both the </a:t>
            </a:r>
            <a:r>
              <a:rPr lang="en-US" sz="1200" b="1" i="0" dirty="0">
                <a:solidFill>
                  <a:srgbClr val="292929"/>
                </a:solidFill>
                <a:effectLst/>
                <a:latin typeface="source-serif-pro"/>
              </a:rPr>
              <a:t>image</a:t>
            </a:r>
            <a:r>
              <a:rPr lang="en-US" sz="1200" b="0" i="0" dirty="0">
                <a:solidFill>
                  <a:srgbClr val="292929"/>
                </a:solidFill>
                <a:effectLst/>
                <a:latin typeface="source-serif-pro"/>
              </a:rPr>
              <a:t> and </a:t>
            </a:r>
            <a:r>
              <a:rPr lang="en-US" sz="1200" b="1" i="0" dirty="0">
                <a:solidFill>
                  <a:srgbClr val="292929"/>
                </a:solidFill>
                <a:effectLst/>
                <a:latin typeface="source-serif-pro"/>
              </a:rPr>
              <a:t>target domain</a:t>
            </a:r>
            <a:r>
              <a:rPr lang="en-US" sz="1200" b="0" i="0" dirty="0">
                <a:solidFill>
                  <a:srgbClr val="292929"/>
                </a:solidFill>
                <a:effectLst/>
                <a:latin typeface="source-serif-pro"/>
              </a:rPr>
              <a:t> </a:t>
            </a:r>
            <a:r>
              <a:rPr lang="en-US" sz="1200" b="1" i="0" dirty="0">
                <a:solidFill>
                  <a:srgbClr val="292929"/>
                </a:solidFill>
                <a:effectLst/>
                <a:latin typeface="source-serif-pro"/>
              </a:rPr>
              <a:t>label</a:t>
            </a:r>
            <a:r>
              <a:rPr lang="en-US" sz="1200" b="0" i="0" dirty="0">
                <a:solidFill>
                  <a:srgbClr val="292929"/>
                </a:solidFill>
                <a:effectLst/>
                <a:latin typeface="source-serif-pro"/>
              </a:rPr>
              <a:t> and generates a fake image</a:t>
            </a: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G tries to reconstruct the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original image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from the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fake image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given the original domain label.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Here, Discriminator not only tells us the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fakeness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but also classifies an image to its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corresponding domain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, so that G tries to generate images that are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indistinguishable from real images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and are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 classifiable as target domain by D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. i.e.</a:t>
            </a:r>
            <a:r>
              <a:rPr lang="en-US" dirty="0">
                <a:solidFill>
                  <a:srgbClr val="292929"/>
                </a:solidFill>
                <a:latin typeface="source-serif-pro"/>
              </a:rPr>
              <a:t> 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G will ultimately learn to generate realistic images corresponding to the given target domain. (d)</a:t>
            </a:r>
          </a:p>
          <a:p>
            <a:endParaRPr lang="en-US" dirty="0"/>
          </a:p>
          <a:p>
            <a:endParaRPr lang="en-US" dirty="0"/>
          </a:p>
          <a:p>
            <a:pPr algn="l"/>
            <a:r>
              <a:rPr lang="en-US" b="1" i="0" dirty="0">
                <a:solidFill>
                  <a:srgbClr val="292929"/>
                </a:solidFill>
                <a:effectLst/>
                <a:latin typeface="sohne"/>
              </a:rPr>
              <a:t>Objectives of the Discriminator</a:t>
            </a: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Here, the Discriminator has two things to do,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It should be able to identify whether an image is fake or not.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With the help of an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auxiliary classifier on top of D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, Discriminator can also predict the domain of the image given as input to D.</a:t>
            </a:r>
          </a:p>
          <a:p>
            <a:pPr algn="l"/>
            <a:r>
              <a:rPr lang="en-US" b="1" i="0" dirty="0">
                <a:solidFill>
                  <a:srgbClr val="292929"/>
                </a:solidFill>
                <a:effectLst/>
                <a:latin typeface="sohne"/>
              </a:rPr>
              <a:t>What is the use of the auxiliary classifier?</a:t>
            </a: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With the auxiliary classifier, D learns the mapping of original image and its corresponding domain form the dataset. When G generates a new image conditioned on a target domain c (say blonde hair) , D can predict the generated image’s domain so G will generate new images till D predict it as target domain c (blonde hair).</a:t>
            </a:r>
          </a:p>
          <a:p>
            <a:endParaRPr lang="en-US" dirty="0"/>
          </a:p>
          <a:p>
            <a:endParaRPr lang="en-US" dirty="0"/>
          </a:p>
          <a:p>
            <a:pPr algn="l"/>
            <a:r>
              <a:rPr lang="en-US" b="1" i="0" dirty="0">
                <a:solidFill>
                  <a:srgbClr val="292929"/>
                </a:solidFill>
                <a:effectLst/>
                <a:latin typeface="sohne"/>
              </a:rPr>
              <a:t>Objectives of the Generator</a:t>
            </a: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The Generator has three purposes —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Images generated are realistic.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Generated images are classifiable as target domain by D.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G tries to reconstruct the original image from the fake image given the original domain label. We use a single generator twice, first to translate</a:t>
            </a:r>
            <a:b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</a:b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an original image into an image in the target domain and then to reconstruct the original image from the translated</a:t>
            </a:r>
            <a:b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</a:b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image.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9966D-4FA8-4F9D-A878-77682D47507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591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9966D-4FA8-4F9D-A878-77682D47507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04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076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055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63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618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45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45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23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58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67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1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78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4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0" r:id="rId6"/>
    <p:sldLayoutId id="2147483746" r:id="rId7"/>
    <p:sldLayoutId id="2147483747" r:id="rId8"/>
    <p:sldLayoutId id="2147483748" r:id="rId9"/>
    <p:sldLayoutId id="2147483749" r:id="rId10"/>
    <p:sldLayoutId id="214748375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143B1410-D187-427C-B738-BA6AEEF75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3" descr="Network connection abstract against a white background">
            <a:extLst>
              <a:ext uri="{FF2B5EF4-FFF2-40B4-BE49-F238E27FC236}">
                <a16:creationId xmlns:a16="http://schemas.microsoft.com/office/drawing/2014/main" id="{4AD8D76F-B305-0DD8-E7E0-AE4AB735A2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67F1335F-97CE-4842-9A57-2B6A3F459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34605" y="-299394"/>
            <a:ext cx="6858000" cy="745678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89000">
                <a:srgbClr val="000000">
                  <a:alpha val="5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C4211-9BFC-3182-7C32-92329324E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52492" y="914400"/>
            <a:ext cx="4791808" cy="3848100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/>
              <a:t>Face recognition adversarial ATTACKS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2A2A28-D16C-2DFA-0FF8-40A31442F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1424" y="4770417"/>
            <a:ext cx="12354847" cy="906473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sz="2000" cap="all" spc="300" dirty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rPr>
              <a:t>Defend against adversarial attacks in face recognition (FR) models</a:t>
            </a:r>
          </a:p>
          <a:p>
            <a:pPr algn="r"/>
            <a:endParaRPr lang="en-US" sz="400" dirty="0">
              <a:solidFill>
                <a:srgbClr val="FFFFFF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5B42874-0011-DD9F-F1E6-AFE30AE9665F}"/>
              </a:ext>
            </a:extLst>
          </p:cNvPr>
          <p:cNvSpPr txBox="1">
            <a:spLocks/>
          </p:cNvSpPr>
          <p:nvPr/>
        </p:nvSpPr>
        <p:spPr>
          <a:xfrm>
            <a:off x="265470" y="6118465"/>
            <a:ext cx="3995245" cy="646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sz="2800" cap="all" spc="300" dirty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rPr>
              <a:t>Shelly Francis</a:t>
            </a:r>
          </a:p>
          <a:p>
            <a:pPr algn="r"/>
            <a:endParaRPr lang="en-US" sz="600" dirty="0">
              <a:solidFill>
                <a:srgbClr val="FFFFFF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CC757D7-8D7F-A133-51EF-3BF2A730C25E}"/>
              </a:ext>
            </a:extLst>
          </p:cNvPr>
          <p:cNvSpPr txBox="1">
            <a:spLocks/>
          </p:cNvSpPr>
          <p:nvPr/>
        </p:nvSpPr>
        <p:spPr>
          <a:xfrm>
            <a:off x="8729075" y="6118465"/>
            <a:ext cx="3687097" cy="646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sz="2800" cap="all" spc="300" dirty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rPr>
              <a:t>GIL KAPEL</a:t>
            </a:r>
          </a:p>
          <a:p>
            <a:pPr algn="r"/>
            <a:endParaRPr lang="en-US" sz="600" dirty="0">
              <a:solidFill>
                <a:srgbClr val="FFFFFF"/>
              </a:solidFill>
            </a:endParaRPr>
          </a:p>
        </p:txBody>
      </p:sp>
      <p:pic>
        <p:nvPicPr>
          <p:cNvPr id="4" name="image22.png" descr="top-logo">
            <a:extLst>
              <a:ext uri="{FF2B5EF4-FFF2-40B4-BE49-F238E27FC236}">
                <a16:creationId xmlns:a16="http://schemas.microsoft.com/office/drawing/2014/main" id="{F316BDD3-A26E-294C-BBD6-D54C2A5107D4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13199" y="93405"/>
            <a:ext cx="488950" cy="669925"/>
          </a:xfrm>
          <a:prstGeom prst="rect">
            <a:avLst/>
          </a:prstGeom>
          <a:ln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EE12F00-16C3-EFBC-78E7-448146C25756}"/>
              </a:ext>
            </a:extLst>
          </p:cNvPr>
          <p:cNvSpPr/>
          <p:nvPr/>
        </p:nvSpPr>
        <p:spPr>
          <a:xfrm>
            <a:off x="4573563" y="6441530"/>
            <a:ext cx="3044872" cy="54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Clr>
                <a:schemeClr val="tx1"/>
              </a:buClr>
              <a:buSzPct val="75000"/>
            </a:pPr>
            <a:r>
              <a:rPr lang="en-US" cap="all" spc="300" dirty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rPr>
              <a:t>24 / 01 / 2023</a:t>
            </a:r>
          </a:p>
        </p:txBody>
      </p:sp>
    </p:spTree>
    <p:extLst>
      <p:ext uri="{BB962C8B-B14F-4D97-AF65-F5344CB8AC3E}">
        <p14:creationId xmlns:p14="http://schemas.microsoft.com/office/powerpoint/2010/main" val="3837665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57" y="324474"/>
            <a:ext cx="8088632" cy="752534"/>
          </a:xfrm>
        </p:spPr>
        <p:txBody>
          <a:bodyPr>
            <a:normAutofit fontScale="90000"/>
          </a:bodyPr>
          <a:lstStyle/>
          <a:p>
            <a:r>
              <a:rPr lang="en-US" dirty="0"/>
              <a:t>Classic Image augmentations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6B231BA5-3C3B-C643-348C-C7801EDC0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862" y="4097790"/>
            <a:ext cx="3894291" cy="2295662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4B5BFA97-BC20-B06F-BD38-25465AEEA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035" y="1802130"/>
            <a:ext cx="3977631" cy="2295661"/>
          </a:xfrm>
          <a:prstGeom prst="rect">
            <a:avLst/>
          </a:prstGeom>
        </p:spPr>
      </p:pic>
      <p:pic>
        <p:nvPicPr>
          <p:cNvPr id="16" name="Picture 15" descr="Chart, line chart&#10;&#10;Description automatically generated">
            <a:extLst>
              <a:ext uri="{FF2B5EF4-FFF2-40B4-BE49-F238E27FC236}">
                <a16:creationId xmlns:a16="http://schemas.microsoft.com/office/drawing/2014/main" id="{0B98196E-48A4-F920-A141-326D83C188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666" y="1802130"/>
            <a:ext cx="4015514" cy="2295661"/>
          </a:xfrm>
          <a:prstGeom prst="rect">
            <a:avLst/>
          </a:prstGeom>
        </p:spPr>
      </p:pic>
      <p:pic>
        <p:nvPicPr>
          <p:cNvPr id="18" name="Picture 17" descr="A picture containing shape&#10;&#10;Description automatically generated">
            <a:extLst>
              <a:ext uri="{FF2B5EF4-FFF2-40B4-BE49-F238E27FC236}">
                <a16:creationId xmlns:a16="http://schemas.microsoft.com/office/drawing/2014/main" id="{5D2ED0A0-04F6-94D6-9900-BE6D8D9D40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666" y="4097791"/>
            <a:ext cx="3977631" cy="2295661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C98A071-0ECC-59A1-215D-C9AAF5973CA3}"/>
              </a:ext>
            </a:extLst>
          </p:cNvPr>
          <p:cNvSpPr txBox="1">
            <a:spLocks/>
          </p:cNvSpPr>
          <p:nvPr/>
        </p:nvSpPr>
        <p:spPr>
          <a:xfrm>
            <a:off x="252857" y="2310270"/>
            <a:ext cx="2637005" cy="899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9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Fine-Tune on augmentation with 5 epochs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F90E807-A3DA-37EC-95C4-458E84EE840F}"/>
              </a:ext>
            </a:extLst>
          </p:cNvPr>
          <p:cNvSpPr txBox="1">
            <a:spLocks/>
          </p:cNvSpPr>
          <p:nvPr/>
        </p:nvSpPr>
        <p:spPr>
          <a:xfrm>
            <a:off x="129702" y="4698319"/>
            <a:ext cx="2760160" cy="8998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 the model from scratch with 20 epochs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99B3F6C-E449-C0EF-3C59-CA9D28A842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6238"/>
          <a:stretch/>
        </p:blipFill>
        <p:spPr>
          <a:xfrm>
            <a:off x="4114873" y="1290667"/>
            <a:ext cx="5723607" cy="51146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398BD63-D515-409D-6168-7348B11E3F3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565" b="5091"/>
          <a:stretch/>
        </p:blipFill>
        <p:spPr>
          <a:xfrm>
            <a:off x="4116921" y="6339841"/>
            <a:ext cx="5502117" cy="49022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80CD25F-05FC-2756-CA6E-0CA5E5F77518}"/>
              </a:ext>
            </a:extLst>
          </p:cNvPr>
          <p:cNvSpPr/>
          <p:nvPr/>
        </p:nvSpPr>
        <p:spPr>
          <a:xfrm>
            <a:off x="6096000" y="1588471"/>
            <a:ext cx="687666" cy="255731"/>
          </a:xfrm>
          <a:prstGeom prst="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DFD3933-CCB1-A8ED-6AB8-5CFC7387F87D}"/>
              </a:ext>
            </a:extLst>
          </p:cNvPr>
          <p:cNvSpPr/>
          <p:nvPr/>
        </p:nvSpPr>
        <p:spPr>
          <a:xfrm>
            <a:off x="7875639" y="1248595"/>
            <a:ext cx="687666" cy="255731"/>
          </a:xfrm>
          <a:prstGeom prst="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7456-E7E9-8501-A569-76B1B667853E}"/>
              </a:ext>
            </a:extLst>
          </p:cNvPr>
          <p:cNvSpPr/>
          <p:nvPr/>
        </p:nvSpPr>
        <p:spPr>
          <a:xfrm>
            <a:off x="6121630" y="6617624"/>
            <a:ext cx="687666" cy="255731"/>
          </a:xfrm>
          <a:prstGeom prst="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1DCEA5-7A2E-8C1F-5786-1E13D351DF54}"/>
              </a:ext>
            </a:extLst>
          </p:cNvPr>
          <p:cNvSpPr/>
          <p:nvPr/>
        </p:nvSpPr>
        <p:spPr>
          <a:xfrm>
            <a:off x="7741226" y="6277748"/>
            <a:ext cx="687666" cy="255731"/>
          </a:xfrm>
          <a:prstGeom prst="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84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056" y="490724"/>
            <a:ext cx="7035063" cy="784388"/>
          </a:xfrm>
        </p:spPr>
        <p:txBody>
          <a:bodyPr>
            <a:normAutofit/>
          </a:bodyPr>
          <a:lstStyle/>
          <a:p>
            <a:r>
              <a:rPr lang="en-US" dirty="0"/>
              <a:t>STAR-GAN - structure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F9CDD02-F08F-2252-69B6-350355058F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75"/>
          <a:stretch/>
        </p:blipFill>
        <p:spPr bwMode="auto">
          <a:xfrm>
            <a:off x="1050056" y="1902056"/>
            <a:ext cx="6101211" cy="3210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EC5D34-7366-92FB-5468-2F564C1BE7B6}"/>
              </a:ext>
            </a:extLst>
          </p:cNvPr>
          <p:cNvSpPr txBox="1"/>
          <p:nvPr/>
        </p:nvSpPr>
        <p:spPr>
          <a:xfrm>
            <a:off x="1820701" y="1419521"/>
            <a:ext cx="52402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292929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Translate images from</a:t>
            </a:r>
            <a:r>
              <a:rPr lang="en-US" b="1" i="1" dirty="0">
                <a:solidFill>
                  <a:srgbClr val="292929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one domain to the other</a:t>
            </a:r>
            <a:endParaRPr lang="en-US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688BA2-E357-9176-914B-6D7661DD9784}"/>
              </a:ext>
            </a:extLst>
          </p:cNvPr>
          <p:cNvSpPr txBox="1"/>
          <p:nvPr/>
        </p:nvSpPr>
        <p:spPr>
          <a:xfrm>
            <a:off x="8501265" y="2005323"/>
            <a:ext cx="31517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i="0" u="sng" dirty="0">
                <a:solidFill>
                  <a:srgbClr val="292929"/>
                </a:solidFill>
                <a:effectLst/>
                <a:latin typeface="source-serif-pro"/>
              </a:rPr>
              <a:t>Domain</a:t>
            </a:r>
          </a:p>
          <a:p>
            <a:pPr algn="ctr"/>
            <a:r>
              <a:rPr lang="en-US" sz="1600" b="0" i="0" dirty="0">
                <a:solidFill>
                  <a:srgbClr val="292929"/>
                </a:solidFill>
                <a:effectLst/>
                <a:latin typeface="source-serif-pro"/>
              </a:rPr>
              <a:t>Set of images sharing the same attribute value</a:t>
            </a:r>
            <a:endParaRPr lang="en-US" sz="16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378506D-BF28-60C5-0591-457DFF011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025" y="5458298"/>
            <a:ext cx="3292125" cy="86113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D59C704-7036-FE05-0858-F55498A521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926" y="5497790"/>
            <a:ext cx="4701947" cy="10364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2B3FF54-79DB-2F0D-4DFB-127A070C09BC}"/>
              </a:ext>
            </a:extLst>
          </p:cNvPr>
          <p:cNvSpPr txBox="1"/>
          <p:nvPr/>
        </p:nvSpPr>
        <p:spPr>
          <a:xfrm>
            <a:off x="750732" y="6383859"/>
            <a:ext cx="13639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0" i="1" dirty="0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Real image</a:t>
            </a:r>
            <a:endParaRPr lang="en-US" sz="1200" i="1" dirty="0">
              <a:solidFill>
                <a:schemeClr val="accent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48579A-A78F-19EF-9232-AEBE65606DDE}"/>
              </a:ext>
            </a:extLst>
          </p:cNvPr>
          <p:cNvSpPr txBox="1"/>
          <p:nvPr/>
        </p:nvSpPr>
        <p:spPr>
          <a:xfrm>
            <a:off x="2114683" y="6383859"/>
            <a:ext cx="13639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0" i="1" dirty="0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Classify as target domain</a:t>
            </a:r>
            <a:endParaRPr lang="en-US" sz="1200" i="1" dirty="0">
              <a:solidFill>
                <a:schemeClr val="accent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38D002-900F-158B-81E8-A3BCBC6F5E9F}"/>
              </a:ext>
            </a:extLst>
          </p:cNvPr>
          <p:cNvSpPr txBox="1"/>
          <p:nvPr/>
        </p:nvSpPr>
        <p:spPr>
          <a:xfrm>
            <a:off x="3363380" y="6366697"/>
            <a:ext cx="13639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0" i="1" dirty="0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Reconstructed image</a:t>
            </a:r>
            <a:endParaRPr lang="en-US" sz="1200" i="1" dirty="0">
              <a:solidFill>
                <a:schemeClr val="accent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A36359-FA05-1B5C-68DA-C8DF2FFBEFB3}"/>
              </a:ext>
            </a:extLst>
          </p:cNvPr>
          <p:cNvSpPr txBox="1"/>
          <p:nvPr/>
        </p:nvSpPr>
        <p:spPr>
          <a:xfrm>
            <a:off x="5696961" y="6437440"/>
            <a:ext cx="13639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0" i="1" dirty="0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Real / Fake</a:t>
            </a:r>
            <a:endParaRPr lang="en-US" sz="1200" i="1" dirty="0">
              <a:solidFill>
                <a:schemeClr val="accent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F677F6-B3A9-0ABE-80B8-2613CB1B1AA9}"/>
              </a:ext>
            </a:extLst>
          </p:cNvPr>
          <p:cNvSpPr txBox="1"/>
          <p:nvPr/>
        </p:nvSpPr>
        <p:spPr>
          <a:xfrm>
            <a:off x="7060912" y="6366696"/>
            <a:ext cx="13639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0" i="1" dirty="0">
                <a:solidFill>
                  <a:schemeClr val="accent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Classify the domain</a:t>
            </a:r>
            <a:endParaRPr lang="en-US" sz="1200" i="1" dirty="0">
              <a:solidFill>
                <a:schemeClr val="accent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4" name="Picture 23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EA325A80-0C11-B885-CA12-30510F473E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1265" y="3110326"/>
            <a:ext cx="3061668" cy="175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63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AF9B9FC4-6E73-77E1-CFD4-1F8BC17DA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7929" y="5039562"/>
            <a:ext cx="3180766" cy="1818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590" y="462116"/>
            <a:ext cx="2434958" cy="683708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AE30877D-5F57-070D-B50D-07AB4E6AB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180" y="918042"/>
            <a:ext cx="4568432" cy="25109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E19F12E5-414F-6BDC-B83B-7132BF052A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"/>
          <a:stretch/>
        </p:blipFill>
        <p:spPr>
          <a:xfrm>
            <a:off x="3160181" y="3696873"/>
            <a:ext cx="4568432" cy="25476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B32F227-4326-9AE6-99F9-4162A4DEA569}"/>
              </a:ext>
            </a:extLst>
          </p:cNvPr>
          <p:cNvSpPr txBox="1"/>
          <p:nvPr/>
        </p:nvSpPr>
        <p:spPr>
          <a:xfrm>
            <a:off x="-97421" y="2000631"/>
            <a:ext cx="325760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29292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attack BEFORE fine-tuning</a:t>
            </a:r>
            <a:endParaRPr lang="en-US" sz="2400" b="1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6D14DD-542E-8E6E-A672-11EB7F128760}"/>
              </a:ext>
            </a:extLst>
          </p:cNvPr>
          <p:cNvSpPr txBox="1"/>
          <p:nvPr/>
        </p:nvSpPr>
        <p:spPr>
          <a:xfrm>
            <a:off x="0" y="4624063"/>
            <a:ext cx="30445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400" b="1" i="1">
                <a:solidFill>
                  <a:srgbClr val="29292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The attack AFTER fine-tuning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E7F3F525-3714-7322-E8E9-2EC3E4CC16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222" y="3152253"/>
            <a:ext cx="3150758" cy="18184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976199-D579-174F-0EAD-67E7EAB883E8}"/>
              </a:ext>
            </a:extLst>
          </p:cNvPr>
          <p:cNvSpPr txBox="1"/>
          <p:nvPr/>
        </p:nvSpPr>
        <p:spPr>
          <a:xfrm>
            <a:off x="8172697" y="2402384"/>
            <a:ext cx="30445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400" b="1" i="1">
                <a:solidFill>
                  <a:srgbClr val="29292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3200" dirty="0"/>
              <a:t>Training graphs</a:t>
            </a:r>
          </a:p>
        </p:txBody>
      </p:sp>
    </p:spTree>
    <p:extLst>
      <p:ext uri="{BB962C8B-B14F-4D97-AF65-F5344CB8AC3E}">
        <p14:creationId xmlns:p14="http://schemas.microsoft.com/office/powerpoint/2010/main" val="4096986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1" y="549507"/>
            <a:ext cx="3428999" cy="693651"/>
          </a:xfrm>
        </p:spPr>
        <p:txBody>
          <a:bodyPr anchor="t">
            <a:normAutofit/>
          </a:bodyPr>
          <a:lstStyle/>
          <a:p>
            <a:r>
              <a:rPr lang="en-US" sz="3200" dirty="0"/>
              <a:t>Future work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B37AF376-7774-4C75-A52B-B4A7225824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99011B6C-87A0-460D-AD51-2D320AB89063}" type="datetime1">
              <a:rPr lang="en-US" smtClean="0"/>
              <a:pPr>
                <a:spcAft>
                  <a:spcPts val="600"/>
                </a:spcAft>
              </a:pPr>
              <a:t>2023-01-21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BFE1CD9-6E56-4A1A-201B-0169CA6335EF}"/>
              </a:ext>
            </a:extLst>
          </p:cNvPr>
          <p:cNvSpPr txBox="1">
            <a:spLocks/>
          </p:cNvSpPr>
          <p:nvPr/>
        </p:nvSpPr>
        <p:spPr>
          <a:xfrm>
            <a:off x="226278" y="4628681"/>
            <a:ext cx="3632899" cy="1072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i="1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579E9B-6262-A0C1-A0A1-B7E003A01D42}"/>
              </a:ext>
            </a:extLst>
          </p:cNvPr>
          <p:cNvSpPr txBox="1"/>
          <p:nvPr/>
        </p:nvSpPr>
        <p:spPr>
          <a:xfrm>
            <a:off x="588021" y="1489360"/>
            <a:ext cx="1139248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8640" indent="-342900">
              <a:spcBef>
                <a:spcPts val="180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Train the network on a large verity of augmentations</a:t>
            </a:r>
          </a:p>
          <a:p>
            <a:pPr marL="548640" indent="-342900">
              <a:spcBef>
                <a:spcPts val="180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Run more tests with a range of seed numbers for more reliable results.</a:t>
            </a:r>
          </a:p>
          <a:p>
            <a:pPr marL="548640" indent="-342900">
              <a:spcBef>
                <a:spcPts val="180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Add dataset’s information of attributes for each identity to 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StarGAN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in order to make a more reliable attributes</a:t>
            </a:r>
          </a:p>
          <a:p>
            <a:pPr marL="548640" indent="-342900">
              <a:spcBef>
                <a:spcPts val="180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Train the model on </a:t>
            </a:r>
            <a:r>
              <a:rPr lang="en-US" sz="1600" b="1" i="1" dirty="0">
                <a:solidFill>
                  <a:schemeClr val="accent1">
                    <a:lumMod val="50000"/>
                  </a:schemeClr>
                </a:solidFill>
              </a:rPr>
              <a:t>other domains </a:t>
            </a: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– such as eyeglasses, beard, face expressions etc.</a:t>
            </a:r>
          </a:p>
          <a:p>
            <a:pPr marL="548640" indent="-342900">
              <a:spcBef>
                <a:spcPts val="1800"/>
              </a:spcBef>
              <a:spcAft>
                <a:spcPts val="1800"/>
              </a:spcAft>
              <a:buFont typeface="+mj-lt"/>
              <a:buAutoNum type="arabicPeriod"/>
            </a:pP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9238" name="Picture 9237">
            <a:extLst>
              <a:ext uri="{FF2B5EF4-FFF2-40B4-BE49-F238E27FC236}">
                <a16:creationId xmlns:a16="http://schemas.microsoft.com/office/drawing/2014/main" id="{EDFEE9AB-9E2B-6228-6E74-2EBBC937E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229" y="4365675"/>
            <a:ext cx="5840771" cy="2238682"/>
          </a:xfrm>
          <a:prstGeom prst="rect">
            <a:avLst/>
          </a:prstGeom>
        </p:spPr>
      </p:pic>
      <p:sp>
        <p:nvSpPr>
          <p:cNvPr id="9240" name="TextBox 9239">
            <a:extLst>
              <a:ext uri="{FF2B5EF4-FFF2-40B4-BE49-F238E27FC236}">
                <a16:creationId xmlns:a16="http://schemas.microsoft.com/office/drawing/2014/main" id="{37909206-3447-940C-7DCA-F629CF98B894}"/>
              </a:ext>
            </a:extLst>
          </p:cNvPr>
          <p:cNvSpPr txBox="1"/>
          <p:nvPr/>
        </p:nvSpPr>
        <p:spPr>
          <a:xfrm>
            <a:off x="588021" y="4243960"/>
            <a:ext cx="58407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48640" indent="-342900">
              <a:spcBef>
                <a:spcPts val="1800"/>
              </a:spcBef>
              <a:spcAft>
                <a:spcPts val="1800"/>
              </a:spcAft>
              <a:buFont typeface="+mj-lt"/>
              <a:buAutoNum type="arabicPeriod" startAt="5"/>
            </a:pP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Build an </a:t>
            </a:r>
            <a:r>
              <a:rPr lang="en-US" sz="1600" b="1" i="1" dirty="0">
                <a:solidFill>
                  <a:schemeClr val="accent1">
                    <a:lumMod val="50000"/>
                  </a:schemeClr>
                </a:solidFill>
              </a:rPr>
              <a:t>inference algorithm </a:t>
            </a: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that can </a:t>
            </a:r>
            <a:r>
              <a:rPr lang="en-US" sz="1600" b="1" i="1" dirty="0">
                <a:solidFill>
                  <a:schemeClr val="accent1">
                    <a:lumMod val="50000"/>
                  </a:schemeClr>
                </a:solidFill>
              </a:rPr>
              <a:t>distinguish</a:t>
            </a: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 whether the system is under adversarial attack,  </a:t>
            </a:r>
            <a:r>
              <a:rPr lang="en-US" sz="1600" b="1" i="1" dirty="0">
                <a:solidFill>
                  <a:schemeClr val="accent1">
                    <a:lumMod val="50000"/>
                  </a:schemeClr>
                </a:solidFill>
              </a:rPr>
              <a:t>without specifying </a:t>
            </a:r>
            <a:r>
              <a:rPr lang="en-US" sz="1600" i="1" dirty="0">
                <a:solidFill>
                  <a:schemeClr val="accent1">
                    <a:lumMod val="50000"/>
                  </a:schemeClr>
                </a:solidFill>
              </a:rPr>
              <a:t>who is the real identity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014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143B1410-D187-427C-B738-BA6AEEF75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3" descr="Network connection abstract against a white background">
            <a:extLst>
              <a:ext uri="{FF2B5EF4-FFF2-40B4-BE49-F238E27FC236}">
                <a16:creationId xmlns:a16="http://schemas.microsoft.com/office/drawing/2014/main" id="{4AD8D76F-B305-0DD8-E7E0-AE4AB735A2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67F1335F-97CE-4842-9A57-2B6A3F459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34605" y="-299394"/>
            <a:ext cx="6858000" cy="745678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89000">
                <a:srgbClr val="000000">
                  <a:alpha val="5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C4211-9BFC-3182-7C32-92329324E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52492" y="914400"/>
            <a:ext cx="4791808" cy="3848100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/>
              <a:t>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2A2A28-D16C-2DFA-0FF8-40A31442F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1424" y="4770417"/>
            <a:ext cx="12354847" cy="906473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sz="2000" cap="all" spc="300" dirty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rPr>
              <a:t>Defend against adversarial attacks in face recognition (FR) models</a:t>
            </a:r>
          </a:p>
          <a:p>
            <a:pPr algn="r"/>
            <a:endParaRPr lang="en-US" sz="400" dirty="0">
              <a:solidFill>
                <a:srgbClr val="FFFFFF"/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1B76380-2DE3-F33F-82EC-9F64F2D663F2}"/>
              </a:ext>
            </a:extLst>
          </p:cNvPr>
          <p:cNvSpPr txBox="1">
            <a:spLocks/>
          </p:cNvSpPr>
          <p:nvPr/>
        </p:nvSpPr>
        <p:spPr>
          <a:xfrm>
            <a:off x="265470" y="6118465"/>
            <a:ext cx="3995245" cy="646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sz="2800" cap="all" spc="300" dirty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rPr>
              <a:t>Shelly Francis</a:t>
            </a:r>
          </a:p>
          <a:p>
            <a:pPr algn="r"/>
            <a:endParaRPr lang="en-US" sz="600" dirty="0">
              <a:solidFill>
                <a:srgbClr val="FFFFFF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8FCC7E2-2F2E-9FDB-020A-D36CA0902A6F}"/>
              </a:ext>
            </a:extLst>
          </p:cNvPr>
          <p:cNvSpPr txBox="1">
            <a:spLocks/>
          </p:cNvSpPr>
          <p:nvPr/>
        </p:nvSpPr>
        <p:spPr>
          <a:xfrm>
            <a:off x="8729075" y="6118465"/>
            <a:ext cx="3687097" cy="646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sz="2800" cap="all" spc="300" dirty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rPr>
              <a:t>GIL KAPEL</a:t>
            </a:r>
          </a:p>
          <a:p>
            <a:pPr algn="r"/>
            <a:endParaRPr lang="en-US" sz="600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4A76F5-C101-C23D-ED3A-8AB0FA0A9F2B}"/>
              </a:ext>
            </a:extLst>
          </p:cNvPr>
          <p:cNvSpPr/>
          <p:nvPr/>
        </p:nvSpPr>
        <p:spPr>
          <a:xfrm>
            <a:off x="4573563" y="6441530"/>
            <a:ext cx="3044872" cy="54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Clr>
                <a:schemeClr val="tx1"/>
              </a:buClr>
              <a:buSzPct val="75000"/>
            </a:pPr>
            <a:r>
              <a:rPr lang="en-US" cap="all" spc="300" dirty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rPr>
              <a:t>24 / 01 / 2023</a:t>
            </a:r>
          </a:p>
        </p:txBody>
      </p:sp>
      <p:pic>
        <p:nvPicPr>
          <p:cNvPr id="7" name="image22.png" descr="top-logo">
            <a:extLst>
              <a:ext uri="{FF2B5EF4-FFF2-40B4-BE49-F238E27FC236}">
                <a16:creationId xmlns:a16="http://schemas.microsoft.com/office/drawing/2014/main" id="{A1197F0A-A607-16C2-F9C9-4BAF2F1C9A9E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13199" y="93405"/>
            <a:ext cx="488950" cy="66992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344217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CA628-FC5F-31D3-7E2D-10C9547A9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181897"/>
            <a:ext cx="10625229" cy="114705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4C645-D93A-D715-6A4F-11B32D77F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372" y="1602659"/>
            <a:ext cx="6401571" cy="5073444"/>
          </a:xfrm>
        </p:spPr>
        <p:txBody>
          <a:bodyPr>
            <a:normAutofit/>
          </a:bodyPr>
          <a:lstStyle/>
          <a:p>
            <a:pPr marL="274320">
              <a:spcBef>
                <a:spcPts val="1800"/>
              </a:spcBef>
            </a:pPr>
            <a:r>
              <a:rPr lang="en-US" dirty="0"/>
              <a:t>Face recognition is a domain with many uses in real-world applications – ranging from photo tagging to automated border control (ABC).</a:t>
            </a:r>
          </a:p>
          <a:p>
            <a:pPr marL="274320">
              <a:spcBef>
                <a:spcPts val="1800"/>
              </a:spcBef>
            </a:pPr>
            <a:r>
              <a:rPr lang="en-US" dirty="0"/>
              <a:t>Today’s models have high accuracy</a:t>
            </a:r>
          </a:p>
          <a:p>
            <a:pPr marL="274320">
              <a:spcBef>
                <a:spcPts val="1800"/>
              </a:spcBef>
            </a:pPr>
            <a:r>
              <a:rPr lang="en-US" dirty="0"/>
              <a:t>Vulnerable to adversarial attacks.</a:t>
            </a:r>
          </a:p>
          <a:p>
            <a:pPr marL="274320">
              <a:spcBef>
                <a:spcPts val="1800"/>
              </a:spcBef>
            </a:pPr>
            <a:r>
              <a:rPr lang="en-US" dirty="0"/>
              <a:t>An attacker can intentionally design features that would confuse the network and even impersonate to someone else.</a:t>
            </a:r>
          </a:p>
          <a:p>
            <a:pPr marL="274320">
              <a:spcBef>
                <a:spcPts val="1800"/>
              </a:spcBef>
            </a:pPr>
            <a:r>
              <a:rPr lang="en-US" dirty="0"/>
              <a:t>We tested some countermeasures against these attacks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58DAD64-434F-017C-D563-1553AE687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397" y="1868898"/>
            <a:ext cx="4743450" cy="35528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65357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C59CBA5-66DF-4B56-A327-AA83D82D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A7CD4249-8F2F-45B7-950B-D9CFC0B8912F}" type="datetime1">
              <a:rPr lang="en-US" smtClean="0"/>
              <a:pPr>
                <a:spcAft>
                  <a:spcPts val="600"/>
                </a:spcAft>
              </a:pPr>
              <a:t>2023-01-21</a:t>
            </a:fld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B59AB858-83EA-415E-B25C-24180CC0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EF980D-338E-4C76-0975-9B80592CD4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205"/>
          <a:stretch/>
        </p:blipFill>
        <p:spPr>
          <a:xfrm>
            <a:off x="2018944" y="1159142"/>
            <a:ext cx="8154107" cy="1742617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CD48B4B-D243-05AF-4F8A-BA56A9DC9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8962" y="261935"/>
            <a:ext cx="7774072" cy="1022555"/>
          </a:xfrm>
        </p:spPr>
        <p:txBody>
          <a:bodyPr anchor="t">
            <a:normAutofit/>
          </a:bodyPr>
          <a:lstStyle/>
          <a:p>
            <a:r>
              <a:rPr lang="en-US" sz="5400" dirty="0"/>
              <a:t>Face recognition</a:t>
            </a:r>
          </a:p>
        </p:txBody>
      </p:sp>
      <p:pic>
        <p:nvPicPr>
          <p:cNvPr id="23" name="Picture 2" descr="Face Recognition with FaceNet and MTCNN – Ars Futura">
            <a:extLst>
              <a:ext uri="{FF2B5EF4-FFF2-40B4-BE49-F238E27FC236}">
                <a16:creationId xmlns:a16="http://schemas.microsoft.com/office/drawing/2014/main" id="{9233CDE5-A147-9620-6791-E39B3053D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998" y="3806552"/>
            <a:ext cx="6698460" cy="305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7F02455-A2E9-61F7-185F-73C0B286A39B}"/>
              </a:ext>
            </a:extLst>
          </p:cNvPr>
          <p:cNvSpPr txBox="1"/>
          <p:nvPr/>
        </p:nvSpPr>
        <p:spPr>
          <a:xfrm>
            <a:off x="1833529" y="3544942"/>
            <a:ext cx="268248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dirty="0">
                <a:effectLst/>
                <a:latin typeface="Rubik"/>
              </a:rPr>
              <a:t>Deep</a:t>
            </a:r>
            <a:r>
              <a:rPr lang="en-US" sz="1400" b="0" i="0" u="none" strike="noStrike" dirty="0">
                <a:solidFill>
                  <a:srgbClr val="FF4A38"/>
                </a:solidFill>
                <a:effectLst/>
                <a:latin typeface="Rubik"/>
              </a:rPr>
              <a:t> </a:t>
            </a:r>
            <a:r>
              <a:rPr lang="en-US" sz="1400" b="0" i="0" dirty="0">
                <a:solidFill>
                  <a:srgbClr val="484848"/>
                </a:solidFill>
                <a:effectLst/>
                <a:latin typeface="Rubik"/>
              </a:rPr>
              <a:t>neural network used for extracting features from an image of a person’s face</a:t>
            </a:r>
            <a:endParaRPr lang="en-US" sz="1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240A3A-F272-F48D-0FDF-EB52335D1177}"/>
              </a:ext>
            </a:extLst>
          </p:cNvPr>
          <p:cNvSpPr txBox="1"/>
          <p:nvPr/>
        </p:nvSpPr>
        <p:spPr>
          <a:xfrm>
            <a:off x="2400850" y="3103990"/>
            <a:ext cx="1400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Face Net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FB6DAFC-91F5-9B24-0C39-92A5C26D9F4D}"/>
              </a:ext>
            </a:extLst>
          </p:cNvPr>
          <p:cNvSpPr txBox="1"/>
          <p:nvPr/>
        </p:nvSpPr>
        <p:spPr>
          <a:xfrm>
            <a:off x="5713050" y="3103990"/>
            <a:ext cx="1400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Classifier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EAABDA2-3CB4-CF0E-4460-99B4BABDC65E}"/>
              </a:ext>
            </a:extLst>
          </p:cNvPr>
          <p:cNvSpPr txBox="1"/>
          <p:nvPr/>
        </p:nvSpPr>
        <p:spPr>
          <a:xfrm>
            <a:off x="4929036" y="3544942"/>
            <a:ext cx="32467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Rubik"/>
              </a:rPr>
              <a:t>Last layer of the Face Net is a SoftMax layer with width of identities number </a:t>
            </a:r>
            <a:endParaRPr lang="en-US" sz="1400" dirty="0"/>
          </a:p>
        </p:txBody>
      </p:sp>
      <p:pic>
        <p:nvPicPr>
          <p:cNvPr id="2" name="Picture 2" descr="alt text">
            <a:extLst>
              <a:ext uri="{FF2B5EF4-FFF2-40B4-BE49-F238E27FC236}">
                <a16:creationId xmlns:a16="http://schemas.microsoft.com/office/drawing/2014/main" id="{219667BB-52B8-F13D-23B2-54CCBB42F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5803" y="3506062"/>
            <a:ext cx="4061110" cy="305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22BA92-71C4-360A-F423-D5D2BFFD7C9A}"/>
              </a:ext>
            </a:extLst>
          </p:cNvPr>
          <p:cNvSpPr txBox="1"/>
          <p:nvPr/>
        </p:nvSpPr>
        <p:spPr>
          <a:xfrm>
            <a:off x="9302892" y="3103990"/>
            <a:ext cx="1806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Triplet Loss</a:t>
            </a:r>
          </a:p>
        </p:txBody>
      </p:sp>
    </p:spTree>
    <p:extLst>
      <p:ext uri="{BB962C8B-B14F-4D97-AF65-F5344CB8AC3E}">
        <p14:creationId xmlns:p14="http://schemas.microsoft.com/office/powerpoint/2010/main" val="2350556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371" y="914400"/>
            <a:ext cx="7858583" cy="964642"/>
          </a:xfrm>
        </p:spPr>
        <p:txBody>
          <a:bodyPr anchor="t">
            <a:normAutofit fontScale="90000"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THE DATASET: </a:t>
            </a:r>
            <a:r>
              <a:rPr lang="en-US" sz="2000" b="1" dirty="0">
                <a:solidFill>
                  <a:schemeClr val="bg1"/>
                </a:solidFill>
              </a:rPr>
              <a:t>subset of </a:t>
            </a:r>
            <a:r>
              <a:rPr lang="en-US" sz="2200" b="1" dirty="0" err="1">
                <a:solidFill>
                  <a:schemeClr val="bg1"/>
                </a:solidFill>
              </a:rPr>
              <a:t>Celeba-hq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C59CBA5-66DF-4B56-A327-AA83D82D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615B6BE2-0B38-40B3-BBF9-E527142DB67F}" type="datetime1">
              <a:rPr lang="en-US" smtClean="0"/>
              <a:pPr>
                <a:spcAft>
                  <a:spcPts val="600"/>
                </a:spcAft>
              </a:pPr>
              <a:t>2023-01-21</a:t>
            </a:fld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59AB858-83EA-415E-B25C-24180CC0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86F346-DC17-6B23-6656-D48868165B5A}"/>
              </a:ext>
            </a:extLst>
          </p:cNvPr>
          <p:cNvSpPr txBox="1"/>
          <p:nvPr/>
        </p:nvSpPr>
        <p:spPr>
          <a:xfrm>
            <a:off x="4299632" y="3771633"/>
            <a:ext cx="74690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The </a:t>
            </a:r>
            <a:r>
              <a:rPr lang="en-US" sz="1600" b="1" i="0" dirty="0" err="1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CelebA</a:t>
            </a:r>
            <a:r>
              <a:rPr lang="en-US" sz="1600" b="1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-HQ</a:t>
            </a:r>
            <a:r>
              <a:rPr lang="en-US" sz="16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 dataset is a high-quality version of </a:t>
            </a:r>
            <a:r>
              <a:rPr lang="en-US" sz="1600" b="0" i="0" dirty="0" err="1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CelebA</a:t>
            </a:r>
            <a:r>
              <a:rPr lang="en-US" sz="16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 that consists of 30,000 images at 256x256 resolution</a:t>
            </a:r>
          </a:p>
        </p:txBody>
      </p:sp>
      <p:pic>
        <p:nvPicPr>
          <p:cNvPr id="4098" name="Picture 2" descr="CelebA Dataset">
            <a:extLst>
              <a:ext uri="{FF2B5EF4-FFF2-40B4-BE49-F238E27FC236}">
                <a16:creationId xmlns:a16="http://schemas.microsoft.com/office/drawing/2014/main" id="{ACE51777-EC7F-351D-5FDC-BD2229526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0122" y="1743075"/>
            <a:ext cx="2714625" cy="16859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FC0892-AA47-BA39-AD80-B090FC574D28}"/>
              </a:ext>
            </a:extLst>
          </p:cNvPr>
          <p:cNvSpPr txBox="1"/>
          <p:nvPr/>
        </p:nvSpPr>
        <p:spPr>
          <a:xfrm>
            <a:off x="652371" y="2262871"/>
            <a:ext cx="74690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1" i="0" dirty="0" err="1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CelebA</a:t>
            </a:r>
            <a:r>
              <a:rPr lang="en-US" sz="16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 is an open-source dataset that contains images of celebrities with different attributes and classes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EC72FF-548F-1973-0607-AC7AF6F8BBD0}"/>
              </a:ext>
            </a:extLst>
          </p:cNvPr>
          <p:cNvSpPr txBox="1"/>
          <p:nvPr/>
        </p:nvSpPr>
        <p:spPr>
          <a:xfrm>
            <a:off x="773737" y="5317406"/>
            <a:ext cx="74690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We used a </a:t>
            </a:r>
            <a:r>
              <a:rPr lang="en-US" sz="1600" b="1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subset</a:t>
            </a:r>
            <a:r>
              <a:rPr lang="en-US" sz="16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600" b="1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of</a:t>
            </a:r>
            <a:r>
              <a:rPr lang="en-US" sz="16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600" b="1" i="0" dirty="0" err="1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CelebA</a:t>
            </a:r>
            <a:r>
              <a:rPr lang="en-US" sz="1600" b="1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-HQ </a:t>
            </a:r>
            <a:r>
              <a:rPr lang="en-US" sz="160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with</a:t>
            </a:r>
            <a:r>
              <a:rPr lang="en-US" sz="1600" b="1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60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more then </a:t>
            </a:r>
            <a:r>
              <a:rPr lang="en-US" sz="1600" b="1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300 identities </a:t>
            </a:r>
            <a:r>
              <a:rPr lang="en-US" sz="160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and</a:t>
            </a:r>
            <a:r>
              <a:rPr lang="en-US" sz="1600" b="1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 5,000 images</a:t>
            </a:r>
            <a:r>
              <a:rPr lang="en-US" sz="16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 (16 images pre identity in avg)</a:t>
            </a:r>
          </a:p>
        </p:txBody>
      </p:sp>
      <p:pic>
        <p:nvPicPr>
          <p:cNvPr id="4100" name="Picture 4" descr="Machine Learning Coffee seminar: &quot;Progressive Growing of GANs for Improved  Quality, Stability, and Variation&quot; | Aalto University">
            <a:extLst>
              <a:ext uri="{FF2B5EF4-FFF2-40B4-BE49-F238E27FC236}">
                <a16:creationId xmlns:a16="http://schemas.microsoft.com/office/drawing/2014/main" id="{2EDC2244-B29D-C117-F57D-809811587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737" y="3457985"/>
            <a:ext cx="3248025" cy="1409700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884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862" y="647345"/>
            <a:ext cx="11520338" cy="964642"/>
          </a:xfrm>
        </p:spPr>
        <p:txBody>
          <a:bodyPr anchor="t">
            <a:normAutofit fontScale="90000"/>
          </a:bodyPr>
          <a:lstStyle/>
          <a:p>
            <a:r>
              <a:rPr lang="en-US" sz="4400" dirty="0"/>
              <a:t>Building our face recognition model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C59CBA5-66DF-4B56-A327-AA83D82D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615B6BE2-0B38-40B3-BBF9-E527142DB67F}" type="datetime1">
              <a:rPr lang="en-US" smtClean="0"/>
              <a:pPr>
                <a:spcAft>
                  <a:spcPts val="600"/>
                </a:spcAft>
              </a:pPr>
              <a:t>2023-01-21</a:t>
            </a:fld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59AB858-83EA-415E-B25C-24180CC0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FC0892-AA47-BA39-AD80-B090FC574D28}"/>
              </a:ext>
            </a:extLst>
          </p:cNvPr>
          <p:cNvSpPr txBox="1"/>
          <p:nvPr/>
        </p:nvSpPr>
        <p:spPr>
          <a:xfrm>
            <a:off x="490325" y="1594587"/>
            <a:ext cx="1014680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We Fine-tuned a face-net model based on “res-net”.</a:t>
            </a:r>
          </a:p>
          <a:p>
            <a:pPr algn="just"/>
            <a:r>
              <a:rPr lang="en-US" sz="2000" dirty="0">
                <a:solidFill>
                  <a:srgbClr val="212529"/>
                </a:solidFill>
                <a:latin typeface="Lato" panose="020F0502020204030203" pitchFamily="34" charset="0"/>
              </a:rPr>
              <a:t>Only the </a:t>
            </a:r>
            <a:r>
              <a:rPr lang="en-US" sz="2000" u="sng" dirty="0">
                <a:solidFill>
                  <a:srgbClr val="212529"/>
                </a:solidFill>
                <a:latin typeface="Lato" panose="020F0502020204030203" pitchFamily="34" charset="0"/>
              </a:rPr>
              <a:t>last layer was changed </a:t>
            </a:r>
            <a:r>
              <a:rPr lang="en-US" sz="2000" dirty="0">
                <a:solidFill>
                  <a:srgbClr val="212529"/>
                </a:solidFill>
                <a:latin typeface="Lato" panose="020F0502020204030203" pitchFamily="34" charset="0"/>
              </a:rPr>
              <a:t>and required gradients, the training lasted </a:t>
            </a:r>
            <a:r>
              <a:rPr lang="en-US" sz="2000" u="sng" dirty="0">
                <a:solidFill>
                  <a:srgbClr val="212529"/>
                </a:solidFill>
                <a:latin typeface="Lato" panose="020F0502020204030203" pitchFamily="34" charset="0"/>
              </a:rPr>
              <a:t>20 epochs</a:t>
            </a:r>
            <a:r>
              <a:rPr lang="en-US" sz="2000" dirty="0">
                <a:solidFill>
                  <a:srgbClr val="212529"/>
                </a:solidFill>
                <a:latin typeface="Lato" panose="020F0502020204030203" pitchFamily="34" charset="0"/>
              </a:rPr>
              <a:t>.</a:t>
            </a:r>
            <a:endParaRPr lang="en-US" sz="2000" b="0" i="0" dirty="0">
              <a:solidFill>
                <a:srgbClr val="212529"/>
              </a:solidFill>
              <a:effectLst/>
              <a:latin typeface="Lato" panose="020F050202020403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AC0851-10B1-4375-DE53-6D9D73EAF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031" y="2467178"/>
            <a:ext cx="5885090" cy="32179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5B1009-3180-2444-EFD0-C09CB22EF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84" y="2443174"/>
            <a:ext cx="5928447" cy="32257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33C17CE-AEC3-7468-44B3-3CE0A870E8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649" y="5655095"/>
            <a:ext cx="8893694" cy="7365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3AD00B0-C5C2-13EF-9D2A-FCC09E1BA055}"/>
              </a:ext>
            </a:extLst>
          </p:cNvPr>
          <p:cNvSpPr/>
          <p:nvPr/>
        </p:nvSpPr>
        <p:spPr>
          <a:xfrm>
            <a:off x="4815016" y="6101277"/>
            <a:ext cx="930787" cy="283123"/>
          </a:xfrm>
          <a:prstGeom prst="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42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334297"/>
            <a:ext cx="3821306" cy="723037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A4405-6600-210C-0053-09C3797D3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04818"/>
            <a:ext cx="11795268" cy="466666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800" b="0" i="1" dirty="0">
                <a:solidFill>
                  <a:srgbClr val="324D5C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behavior of machine learning systems can be manipulated, with potentially devastating consequences</a:t>
            </a:r>
          </a:p>
          <a:p>
            <a:pPr marL="0" indent="0">
              <a:buNone/>
            </a:pPr>
            <a:endParaRPr lang="en-US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21" name="Content Placeholder 2">
            <a:extLst>
              <a:ext uri="{FF2B5EF4-FFF2-40B4-BE49-F238E27FC236}">
                <a16:creationId xmlns:a16="http://schemas.microsoft.com/office/drawing/2014/main" id="{C35A3C5B-432C-E72B-F3F6-CCD4ED7F80CE}"/>
              </a:ext>
            </a:extLst>
          </p:cNvPr>
          <p:cNvSpPr txBox="1">
            <a:spLocks/>
          </p:cNvSpPr>
          <p:nvPr/>
        </p:nvSpPr>
        <p:spPr>
          <a:xfrm>
            <a:off x="1543172" y="1745226"/>
            <a:ext cx="9470923" cy="117458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b="1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Face recognition systems are vulnerable to different types of augmentations 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3200" b="1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aphicFrame>
        <p:nvGraphicFramePr>
          <p:cNvPr id="5129" name="Diagram 5128">
            <a:extLst>
              <a:ext uri="{FF2B5EF4-FFF2-40B4-BE49-F238E27FC236}">
                <a16:creationId xmlns:a16="http://schemas.microsoft.com/office/drawing/2014/main" id="{B57E8884-33EC-CB5B-DD31-FFD1E1330A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6390630"/>
              </p:ext>
            </p:extLst>
          </p:nvPr>
        </p:nvGraphicFramePr>
        <p:xfrm>
          <a:off x="6984343" y="2487561"/>
          <a:ext cx="5482960" cy="43704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131" name="Picture 5130">
            <a:extLst>
              <a:ext uri="{FF2B5EF4-FFF2-40B4-BE49-F238E27FC236}">
                <a16:creationId xmlns:a16="http://schemas.microsoft.com/office/drawing/2014/main" id="{D026AC8E-8144-D22C-96DB-D32826C3D9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360" y="2993557"/>
            <a:ext cx="6691983" cy="361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135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334297"/>
            <a:ext cx="3821306" cy="723037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B4BD83D-CBEF-0CA4-0599-4C0CCE3B9E0A}"/>
              </a:ext>
            </a:extLst>
          </p:cNvPr>
          <p:cNvSpPr txBox="1">
            <a:spLocks/>
          </p:cNvSpPr>
          <p:nvPr/>
        </p:nvSpPr>
        <p:spPr>
          <a:xfrm>
            <a:off x="262226" y="2237786"/>
            <a:ext cx="8499987" cy="78129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Let's say Alex Lehnert travels to Sweden and don’t want to register as herself </a:t>
            </a:r>
          </a:p>
          <a:p>
            <a:endParaRPr lang="en-US" dirty="0"/>
          </a:p>
        </p:txBody>
      </p:sp>
      <p:pic>
        <p:nvPicPr>
          <p:cNvPr id="5126" name="Picture 6" descr="Alex Lehnert KMPH (@AlexLehnertKMPH) / Twitter">
            <a:extLst>
              <a:ext uri="{FF2B5EF4-FFF2-40B4-BE49-F238E27FC236}">
                <a16:creationId xmlns:a16="http://schemas.microsoft.com/office/drawing/2014/main" id="{042D55AB-4DAE-9E11-92C8-E93C3CE4A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0987" y="2009092"/>
            <a:ext cx="2123768" cy="212376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 descr="A person with blonde hair&#10;&#10;Description automatically generated with medium confidence">
            <a:extLst>
              <a:ext uri="{FF2B5EF4-FFF2-40B4-BE49-F238E27FC236}">
                <a16:creationId xmlns:a16="http://schemas.microsoft.com/office/drawing/2014/main" id="{737D435B-9BC5-48AB-0C18-6D0E1ACD56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8949" y="4642769"/>
            <a:ext cx="2020825" cy="20208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817CF1E-9A7C-3990-B492-9D0559995532}"/>
              </a:ext>
            </a:extLst>
          </p:cNvPr>
          <p:cNvSpPr txBox="1"/>
          <p:nvPr/>
        </p:nvSpPr>
        <p:spPr>
          <a:xfrm>
            <a:off x="2466668" y="5753954"/>
            <a:ext cx="74762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She can search 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 a person with different hair color and style, change her look and the FR system would recognize her as someone else!</a:t>
            </a:r>
            <a:endParaRPr lang="en-US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CA3C162-65D9-34FC-CB3B-8FCF83B972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6" b="5478"/>
          <a:stretch/>
        </p:blipFill>
        <p:spPr>
          <a:xfrm>
            <a:off x="262226" y="4642769"/>
            <a:ext cx="1940200" cy="19040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BF01A1-9549-C9FF-B327-53EA78E1AD80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2290916" y="5653182"/>
            <a:ext cx="7618033" cy="1007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8E33F14B-0C60-D046-3E73-E0737F4EFF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3678" y="3292578"/>
            <a:ext cx="1940200" cy="195699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548559D-67CA-1F7D-42C2-73F542168AFC}"/>
              </a:ext>
            </a:extLst>
          </p:cNvPr>
          <p:cNvCxnSpPr>
            <a:cxnSpLocks/>
          </p:cNvCxnSpPr>
          <p:nvPr/>
        </p:nvCxnSpPr>
        <p:spPr>
          <a:xfrm flipH="1">
            <a:off x="6548284" y="3062282"/>
            <a:ext cx="2332703" cy="11289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4F46AB7-3179-5C0C-94F2-0A59ED596125}"/>
              </a:ext>
            </a:extLst>
          </p:cNvPr>
          <p:cNvCxnSpPr>
            <a:cxnSpLocks/>
          </p:cNvCxnSpPr>
          <p:nvPr/>
        </p:nvCxnSpPr>
        <p:spPr>
          <a:xfrm flipH="1">
            <a:off x="2466668" y="4803618"/>
            <a:ext cx="1872604" cy="6381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2321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422787"/>
            <a:ext cx="4371913" cy="782030"/>
          </a:xfrm>
        </p:spPr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A4405-6600-210C-0053-09C3797D3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370" y="1230631"/>
            <a:ext cx="10620855" cy="7820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Fine-Tuned Face-Net with augmented images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027575-9670-20A7-DF1D-0B94D441887B}"/>
              </a:ext>
            </a:extLst>
          </p:cNvPr>
          <p:cNvSpPr txBox="1"/>
          <p:nvPr/>
        </p:nvSpPr>
        <p:spPr>
          <a:xfrm>
            <a:off x="471083" y="1945237"/>
            <a:ext cx="578136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600" dirty="0"/>
              <a:t>Option 1: </a:t>
            </a:r>
          </a:p>
          <a:p>
            <a:pPr marL="0" indent="0">
              <a:buNone/>
            </a:pPr>
            <a:r>
              <a:rPr lang="en-US" sz="1600" dirty="0"/>
              <a:t>Star GAN: Image-To-Image translation for generating new and different styling options to each identity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046DDC-1E4A-7447-8400-E4ADA5255E0A}"/>
              </a:ext>
            </a:extLst>
          </p:cNvPr>
          <p:cNvSpPr txBox="1"/>
          <p:nvPr/>
        </p:nvSpPr>
        <p:spPr>
          <a:xfrm>
            <a:off x="5024284" y="3498601"/>
            <a:ext cx="760268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Option 2: </a:t>
            </a:r>
          </a:p>
          <a:p>
            <a:pPr marL="0" indent="0">
              <a:buNone/>
            </a:pPr>
            <a:r>
              <a:rPr lang="en-US" sz="1600" dirty="0"/>
              <a:t>Generating new data for each identity with color, noise and blur augmentation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77777D-9E06-0C07-23C0-E2B68F262EF5}"/>
              </a:ext>
            </a:extLst>
          </p:cNvPr>
          <p:cNvSpPr txBox="1">
            <a:spLocks/>
          </p:cNvSpPr>
          <p:nvPr/>
        </p:nvSpPr>
        <p:spPr>
          <a:xfrm>
            <a:off x="630985" y="6299891"/>
            <a:ext cx="10930030" cy="782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We checked the meaning of re-training Face-net with the generated data from scratch and got similar results!</a:t>
            </a:r>
          </a:p>
        </p:txBody>
      </p:sp>
      <p:pic>
        <p:nvPicPr>
          <p:cNvPr id="8194" name="Picture 2" descr="Image Data Augmentation for Facial Recognition | by Manmeet Singh | Medium">
            <a:extLst>
              <a:ext uri="{FF2B5EF4-FFF2-40B4-BE49-F238E27FC236}">
                <a16:creationId xmlns:a16="http://schemas.microsoft.com/office/drawing/2014/main" id="{CFE80E6E-1D7E-CB60-5706-D6AA053B6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039" y="4121527"/>
            <a:ext cx="5722693" cy="2006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StarGAN">
            <a:extLst>
              <a:ext uri="{FF2B5EF4-FFF2-40B4-BE49-F238E27FC236}">
                <a16:creationId xmlns:a16="http://schemas.microsoft.com/office/drawing/2014/main" id="{25910DF5-7E4F-6F6C-47DC-A1E5F0EAA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5363" y="1129396"/>
            <a:ext cx="1766530" cy="176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B1398BF6-5C7B-398E-AECB-AF9BC4964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074"/>
          <a:stretch/>
        </p:blipFill>
        <p:spPr bwMode="auto">
          <a:xfrm>
            <a:off x="563172" y="2837790"/>
            <a:ext cx="4008827" cy="331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5856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8FA7-55B5-6DB3-D88A-56F485AF1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265" y="518255"/>
            <a:ext cx="8088632" cy="752534"/>
          </a:xfrm>
        </p:spPr>
        <p:txBody>
          <a:bodyPr>
            <a:normAutofit fontScale="90000"/>
          </a:bodyPr>
          <a:lstStyle/>
          <a:p>
            <a:r>
              <a:rPr lang="en-US" dirty="0"/>
              <a:t>Classic Image augmentations</a:t>
            </a:r>
          </a:p>
        </p:txBody>
      </p:sp>
      <p:pic>
        <p:nvPicPr>
          <p:cNvPr id="7" name="Content Placeholder 6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488D50E8-9781-35B4-C925-5D648B5450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38" y="2482596"/>
            <a:ext cx="4739535" cy="1889568"/>
          </a:xfrm>
        </p:spPr>
      </p:pic>
      <p:pic>
        <p:nvPicPr>
          <p:cNvPr id="9" name="Picture 8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79EFB59D-D9DC-4EC2-5FDA-BBEF548CA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38" y="4620929"/>
            <a:ext cx="4739535" cy="188956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AFDEB78-B527-D07D-044A-68894C8F0610}"/>
              </a:ext>
            </a:extLst>
          </p:cNvPr>
          <p:cNvSpPr txBox="1">
            <a:spLocks/>
          </p:cNvSpPr>
          <p:nvPr/>
        </p:nvSpPr>
        <p:spPr>
          <a:xfrm>
            <a:off x="2012691" y="1583624"/>
            <a:ext cx="1389628" cy="1317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Random Gaussian noise + Blur</a:t>
            </a:r>
          </a:p>
        </p:txBody>
      </p:sp>
      <p:pic>
        <p:nvPicPr>
          <p:cNvPr id="12" name="Picture 11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EBDEF351-7922-380D-69B3-5976EE8FE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498" y="2482596"/>
            <a:ext cx="4747663" cy="1892808"/>
          </a:xfrm>
          <a:prstGeom prst="rect">
            <a:avLst/>
          </a:prstGeom>
        </p:spPr>
      </p:pic>
      <p:pic>
        <p:nvPicPr>
          <p:cNvPr id="14" name="Picture 13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D256F62A-D67D-A936-9A38-3724502EF7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499" y="4620929"/>
            <a:ext cx="4747663" cy="189280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73B54-14D8-E558-A0C8-C465D1AB4ED1}"/>
              </a:ext>
            </a:extLst>
          </p:cNvPr>
          <p:cNvSpPr txBox="1">
            <a:spLocks/>
          </p:cNvSpPr>
          <p:nvPr/>
        </p:nvSpPr>
        <p:spPr>
          <a:xfrm>
            <a:off x="3417378" y="1582716"/>
            <a:ext cx="1644836" cy="899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Random Gaussian noise + Color jitter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F87779-4D70-B290-88D0-C5D79B5AA87D}"/>
              </a:ext>
            </a:extLst>
          </p:cNvPr>
          <p:cNvSpPr txBox="1">
            <a:spLocks/>
          </p:cNvSpPr>
          <p:nvPr/>
        </p:nvSpPr>
        <p:spPr>
          <a:xfrm>
            <a:off x="8598947" y="1575302"/>
            <a:ext cx="1389628" cy="1317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Random Gaussian noise + Blur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732D7C0-F1E5-7959-9763-5201D6A38ED2}"/>
              </a:ext>
            </a:extLst>
          </p:cNvPr>
          <p:cNvSpPr txBox="1">
            <a:spLocks/>
          </p:cNvSpPr>
          <p:nvPr/>
        </p:nvSpPr>
        <p:spPr>
          <a:xfrm>
            <a:off x="9956879" y="1582716"/>
            <a:ext cx="1644836" cy="899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Random Gaussian noise + Color jitter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1969E8E-7E2F-8812-C6F5-38F33EFD2858}"/>
              </a:ext>
            </a:extLst>
          </p:cNvPr>
          <p:cNvSpPr txBox="1">
            <a:spLocks/>
          </p:cNvSpPr>
          <p:nvPr/>
        </p:nvSpPr>
        <p:spPr>
          <a:xfrm>
            <a:off x="653970" y="1796527"/>
            <a:ext cx="1389628" cy="1104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Original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CD4CCE1-ADF2-70E2-F167-28390E4F81B9}"/>
              </a:ext>
            </a:extLst>
          </p:cNvPr>
          <p:cNvSpPr txBox="1">
            <a:spLocks/>
          </p:cNvSpPr>
          <p:nvPr/>
        </p:nvSpPr>
        <p:spPr>
          <a:xfrm>
            <a:off x="7193471" y="1796527"/>
            <a:ext cx="1389628" cy="1104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Original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6D5390-CEFC-EE01-9536-8ACAA7267F8A}"/>
              </a:ext>
            </a:extLst>
          </p:cNvPr>
          <p:cNvSpPr txBox="1"/>
          <p:nvPr/>
        </p:nvSpPr>
        <p:spPr>
          <a:xfrm>
            <a:off x="5549153" y="3165770"/>
            <a:ext cx="109369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Accuracy: 74%</a:t>
            </a:r>
            <a:endParaRPr lang="he-IL" sz="1400" b="1" dirty="0">
              <a:latin typeface="Lato" panose="020F0502020204030203" pitchFamily="34" charset="0"/>
              <a:ea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619761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783</TotalTime>
  <Words>915</Words>
  <Application>Microsoft Office PowerPoint</Application>
  <PresentationFormat>Widescreen</PresentationFormat>
  <Paragraphs>113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Aharoni</vt:lpstr>
      <vt:lpstr>Arial</vt:lpstr>
      <vt:lpstr>Calibri</vt:lpstr>
      <vt:lpstr>Grandview</vt:lpstr>
      <vt:lpstr>Grandview Display</vt:lpstr>
      <vt:lpstr>Lato</vt:lpstr>
      <vt:lpstr>Rubik</vt:lpstr>
      <vt:lpstr>sohne</vt:lpstr>
      <vt:lpstr>source-serif-pro</vt:lpstr>
      <vt:lpstr>CitationVTI</vt:lpstr>
      <vt:lpstr>Face recognition adversarial ATTACKS</vt:lpstr>
      <vt:lpstr>Introduction</vt:lpstr>
      <vt:lpstr>Face recognition</vt:lpstr>
      <vt:lpstr>THE DATASET: subset of Celeba-hq</vt:lpstr>
      <vt:lpstr>Building our face recognition model</vt:lpstr>
      <vt:lpstr>The problem</vt:lpstr>
      <vt:lpstr>The problem</vt:lpstr>
      <vt:lpstr>Our solution</vt:lpstr>
      <vt:lpstr>Classic Image augmentations</vt:lpstr>
      <vt:lpstr>Classic Image augmentations</vt:lpstr>
      <vt:lpstr>STAR-GAN - structure</vt:lpstr>
      <vt:lpstr>RESULTS</vt:lpstr>
      <vt:lpstr>Future work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 ATTACKS and defense</dc:title>
  <dc:creator>gil kapel</dc:creator>
  <cp:lastModifiedBy>Shelly Francis</cp:lastModifiedBy>
  <cp:revision>26</cp:revision>
  <dcterms:created xsi:type="dcterms:W3CDTF">2023-01-17T10:16:09Z</dcterms:created>
  <dcterms:modified xsi:type="dcterms:W3CDTF">2023-01-21T21:18:40Z</dcterms:modified>
</cp:coreProperties>
</file>

<file path=docProps/thumbnail.jpeg>
</file>